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25" r:id="rId2"/>
    <p:sldId id="375" r:id="rId3"/>
    <p:sldId id="376" r:id="rId4"/>
    <p:sldId id="377" r:id="rId5"/>
    <p:sldId id="378" r:id="rId6"/>
    <p:sldId id="379" r:id="rId7"/>
    <p:sldId id="380" r:id="rId8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6699"/>
    <a:srgbClr val="FF66CC"/>
    <a:srgbClr val="FF9999"/>
    <a:srgbClr val="3366FF"/>
    <a:srgbClr val="0000FF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en-US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888015"/>
            <a:ext cx="65706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TW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開啟</a:t>
            </a:r>
            <a:r>
              <a:rPr lang="en-US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IE</a:t>
            </a:r>
            <a:r>
              <a:rPr lang="zh-TW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，工具→網際網路選項</a:t>
            </a:r>
            <a:endParaRPr lang="zh-TW" altLang="en-US" b="1" dirty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圖片 4"/>
          <p:cNvPicPr>
            <a:picLocks noChangeAspect="1" noChangeArrowheads="1"/>
          </p:cNvPicPr>
          <p:nvPr/>
        </p:nvPicPr>
        <p:blipFill>
          <a:blip r:embed="rId2" cstate="print"/>
          <a:srcRect t="9299" r="13885"/>
          <a:stretch>
            <a:fillRect/>
          </a:stretch>
        </p:blipFill>
        <p:spPr bwMode="auto">
          <a:xfrm>
            <a:off x="-2574" y="1632856"/>
            <a:ext cx="9146574" cy="41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874367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一般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→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設定，勾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選“每次造訪網頁時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”再點</a:t>
            </a:r>
            <a:r>
              <a:rPr lang="en-US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[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lang="en-US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]</a:t>
            </a:r>
            <a:endParaRPr lang="zh-TW" altLang="en-US" b="1" dirty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圖片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187" y="1377253"/>
            <a:ext cx="8361627" cy="5173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7786" y="790882"/>
            <a:ext cx="4176214" cy="5200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-1" y="778831"/>
            <a:ext cx="6570617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點選「安全性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」</a:t>
            </a:r>
            <a:endParaRPr lang="zh-TW" altLang="en-US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 startAt="4"/>
            </a:pP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點選「信任的網站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」</a:t>
            </a:r>
            <a:endParaRPr lang="en-US" altLang="zh-TW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 startAt="4"/>
            </a:pP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「網站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」</a:t>
            </a:r>
            <a:endParaRPr lang="zh-TW" altLang="en-US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5.1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將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公文系統網址 加入信任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網域</a:t>
            </a:r>
            <a:endParaRPr lang="zh-TW" altLang="en-US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  5.2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確認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伺服器驗證沒有打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勾</a:t>
            </a:r>
            <a:endParaRPr lang="zh-TW" altLang="en-US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  5.3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「新增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」</a:t>
            </a:r>
            <a:endParaRPr lang="zh-TW" altLang="en-US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  5.4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「關閉</a:t>
            </a: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」</a:t>
            </a:r>
            <a:endParaRPr lang="en-US" altLang="zh-TW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buFont typeface="+mj-lt"/>
              <a:buAutoNum type="arabicPeriod" startAt="6"/>
            </a:pPr>
            <a:r>
              <a:rPr lang="zh-TW" altLang="en-US" sz="24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點選「自訂等級」</a:t>
            </a:r>
            <a:endParaRPr lang="en-US" altLang="zh-TW" sz="2400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2400" b="1" dirty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0430"/>
            <a:ext cx="5022376" cy="27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888015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zh-TW" altLang="en-US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將「</a:t>
            </a:r>
            <a:r>
              <a:rPr lang="en-US" altLang="zh-TW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ActiveX </a:t>
            </a:r>
            <a:r>
              <a:rPr lang="zh-TW" altLang="en-US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控制項與外掛程式」底下所有子項目全部選擇「啟用</a:t>
            </a:r>
            <a:r>
              <a:rPr lang="zh-TW" altLang="en-US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」，完成後點選</a:t>
            </a:r>
            <a:r>
              <a:rPr lang="en-US" altLang="zh-TW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[</a:t>
            </a:r>
            <a:r>
              <a:rPr lang="zh-TW" altLang="en-US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確定</a:t>
            </a:r>
            <a:r>
              <a:rPr lang="en-US" altLang="zh-TW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]</a:t>
            </a:r>
            <a:r>
              <a:rPr lang="zh-TW" altLang="en-US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。警告點</a:t>
            </a:r>
            <a:r>
              <a:rPr lang="en-US" altLang="zh-TW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[</a:t>
            </a:r>
            <a:r>
              <a:rPr lang="zh-TW" altLang="en-US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是</a:t>
            </a:r>
            <a:r>
              <a:rPr lang="en-US" altLang="zh-TW" sz="2700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]</a:t>
            </a:r>
            <a:endParaRPr lang="zh-TW" altLang="en-US" sz="2700" b="1" dirty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圖片 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10791"/>
            <a:ext cx="4899998" cy="4740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圖片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4535" y="3553370"/>
            <a:ext cx="4184010" cy="1250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88801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點選「隱私權」，畫面下方三個選項請勿勾選</a:t>
            </a:r>
            <a:endParaRPr lang="zh-TW" altLang="en-US" b="1" dirty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2" y="1501253"/>
            <a:ext cx="4189862" cy="502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環境設定</a:t>
            </a:r>
            <a:endParaRPr kumimoji="0" lang="zh-TW" altLang="en-US" sz="3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888015"/>
            <a:ext cx="914400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點選</a:t>
            </a:r>
            <a:r>
              <a:rPr lang="en-US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『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進階</a:t>
            </a:r>
            <a:r>
              <a:rPr lang="en-US" altLang="zh-TW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』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將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「允許主動式內容在我電腦上的檔案中執行*」此項都勾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b="1" dirty="0" smtClean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 startAt="8"/>
            </a:pP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按下</a:t>
            </a:r>
            <a:r>
              <a:rPr lang="zh-TW" altLang="en-US" b="1" dirty="0" smtClean="0">
                <a:solidFill>
                  <a:srgbClr val="FF6699"/>
                </a:solidFill>
                <a:latin typeface="標楷體" pitchFamily="65" charset="-120"/>
                <a:ea typeface="標楷體" pitchFamily="65" charset="-120"/>
              </a:rPr>
              <a:t>「確定」。</a:t>
            </a:r>
            <a:endParaRPr lang="zh-TW" altLang="en-US" b="1" dirty="0">
              <a:solidFill>
                <a:srgbClr val="FF6699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146" name="圖片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2482" y="1805603"/>
            <a:ext cx="4371248" cy="477261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7214</TotalTime>
  <Words>166</Words>
  <Application>Microsoft Office PowerPoint</Application>
  <PresentationFormat>如螢幕大小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432</cp:revision>
  <cp:lastPrinted>2013-07-11T06:53:02Z</cp:lastPrinted>
  <dcterms:created xsi:type="dcterms:W3CDTF">2012-03-19T03:39:25Z</dcterms:created>
  <dcterms:modified xsi:type="dcterms:W3CDTF">2014-03-07T03:24:19Z</dcterms:modified>
</cp:coreProperties>
</file>