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325" r:id="rId2"/>
    <p:sldId id="372" r:id="rId3"/>
    <p:sldId id="374" r:id="rId4"/>
    <p:sldId id="380" r:id="rId5"/>
    <p:sldId id="381" r:id="rId6"/>
    <p:sldId id="382" r:id="rId7"/>
    <p:sldId id="383" r:id="rId8"/>
    <p:sldId id="384" r:id="rId9"/>
    <p:sldId id="385" r:id="rId10"/>
    <p:sldId id="386" r:id="rId11"/>
    <p:sldId id="387" r:id="rId12"/>
    <p:sldId id="388" r:id="rId13"/>
    <p:sldId id="389" r:id="rId14"/>
    <p:sldId id="390" r:id="rId15"/>
    <p:sldId id="391" r:id="rId16"/>
    <p:sldId id="392" r:id="rId17"/>
    <p:sldId id="393" r:id="rId18"/>
    <p:sldId id="394" r:id="rId19"/>
    <p:sldId id="395" r:id="rId20"/>
    <p:sldId id="396" r:id="rId21"/>
    <p:sldId id="397" r:id="rId22"/>
    <p:sldId id="398" r:id="rId23"/>
    <p:sldId id="399" r:id="rId24"/>
    <p:sldId id="400" r:id="rId25"/>
    <p:sldId id="401" r:id="rId26"/>
    <p:sldId id="378" r:id="rId27"/>
    <p:sldId id="402" r:id="rId28"/>
    <p:sldId id="403" r:id="rId29"/>
    <p:sldId id="404" r:id="rId30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3366FF"/>
    <a:srgbClr val="0000FF"/>
    <a:srgbClr val="FF9999"/>
    <a:srgbClr val="FF0066"/>
    <a:srgbClr val="6699FF"/>
    <a:srgbClr val="6600FF"/>
    <a:srgbClr val="006699"/>
    <a:srgbClr val="00CC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84" autoAdjust="0"/>
    <p:restoredTop sz="0" autoAdjust="0"/>
  </p:normalViewPr>
  <p:slideViewPr>
    <p:cSldViewPr snapToGrid="0">
      <p:cViewPr>
        <p:scale>
          <a:sx n="70" d="100"/>
          <a:sy n="70" d="100"/>
        </p:scale>
        <p:origin x="-1500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2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D584F33-43A1-4989-A462-8F4E86398630}" type="datetimeFigureOut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DB7E413-0927-4D89-9061-69BE224935E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C953F55-73FD-41F1-AE57-E5B2F9173590}" type="datetimeFigureOut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5CCE2BB-21CB-4BBC-8445-C53CF1D9D7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7"/>
          <p:cNvSpPr txBox="1">
            <a:spLocks noChangeArrowheads="1"/>
          </p:cNvSpPr>
          <p:nvPr userDrawn="1"/>
        </p:nvSpPr>
        <p:spPr bwMode="auto">
          <a:xfrm>
            <a:off x="1236663" y="3541713"/>
            <a:ext cx="6643687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30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101</a:t>
            </a:r>
            <a:r>
              <a:rPr kumimoji="0" lang="zh-TW" altLang="en-US" sz="30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年度電子公文管理整合系統建置案</a:t>
            </a:r>
            <a:endParaRPr kumimoji="0" lang="en-US" altLang="zh-TW" sz="30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7"/>
          <p:cNvSpPr txBox="1">
            <a:spLocks noChangeArrowheads="1"/>
          </p:cNvSpPr>
          <p:nvPr userDrawn="1"/>
        </p:nvSpPr>
        <p:spPr bwMode="auto">
          <a:xfrm>
            <a:off x="212725" y="5289550"/>
            <a:ext cx="3894138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簡  報  人：黃閔雪</a:t>
            </a:r>
            <a:endParaRPr kumimoji="0" lang="en-US" altLang="zh-TW" sz="25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500" b="1" dirty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簡報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日期：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16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endParaRPr kumimoji="0" lang="en-US" altLang="zh-TW" sz="25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6" name="群組 18"/>
          <p:cNvGrpSpPr>
            <a:grpSpLocks/>
          </p:cNvGrpSpPr>
          <p:nvPr userDrawn="1"/>
        </p:nvGrpSpPr>
        <p:grpSpPr bwMode="auto">
          <a:xfrm>
            <a:off x="2373313" y="2874963"/>
            <a:ext cx="4354512" cy="635000"/>
            <a:chOff x="2480983" y="2821293"/>
            <a:chExt cx="4355182" cy="635375"/>
          </a:xfrm>
        </p:grpSpPr>
        <p:pic>
          <p:nvPicPr>
            <p:cNvPr id="7" name="圖片 16"/>
            <p:cNvPicPr>
              <a:picLocks noChangeAspect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80983" y="2821293"/>
              <a:ext cx="694399" cy="635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17"/>
            <p:cNvSpPr/>
            <p:nvPr userDrawn="1"/>
          </p:nvSpPr>
          <p:spPr>
            <a:xfrm>
              <a:off x="3189117" y="2861003"/>
              <a:ext cx="3647048" cy="5543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3000" b="1" dirty="0">
                  <a:solidFill>
                    <a:srgbClr val="3333CC"/>
                  </a:solidFill>
                  <a:latin typeface="微軟正黑體" pitchFamily="34" charset="-120"/>
                  <a:ea typeface="微軟正黑體" pitchFamily="34" charset="-120"/>
                </a:rPr>
                <a:t>國立臺灣科學教育館</a:t>
              </a:r>
              <a:endParaRPr kumimoji="0" lang="en-US" altLang="zh-TW" sz="3000" b="1" dirty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pic>
        <p:nvPicPr>
          <p:cNvPr id="9" name="圖片 19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字方塊 21"/>
          <p:cNvSpPr txBox="1"/>
          <p:nvPr userDrawn="1"/>
        </p:nvSpPr>
        <p:spPr>
          <a:xfrm>
            <a:off x="557213" y="5078413"/>
            <a:ext cx="3592512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簡 報 人：周杰、黃閔雪</a:t>
            </a:r>
            <a:endParaRPr kumimoji="0" lang="en-US" altLang="zh-TW" sz="24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簡報日期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</a:p>
        </p:txBody>
      </p:sp>
      <p:grpSp>
        <p:nvGrpSpPr>
          <p:cNvPr id="11" name="群組 9"/>
          <p:cNvGrpSpPr>
            <a:grpSpLocks/>
          </p:cNvGrpSpPr>
          <p:nvPr userDrawn="1"/>
        </p:nvGrpSpPr>
        <p:grpSpPr bwMode="auto">
          <a:xfrm>
            <a:off x="2160588" y="1147763"/>
            <a:ext cx="5173662" cy="1143000"/>
            <a:chOff x="2652829" y="1147755"/>
            <a:chExt cx="5173672" cy="1142657"/>
          </a:xfrm>
        </p:grpSpPr>
        <p:pic>
          <p:nvPicPr>
            <p:cNvPr id="12" name="圖片 8"/>
            <p:cNvPicPr>
              <a:picLocks noChangeAspect="1"/>
            </p:cNvPicPr>
            <p:nvPr userDrawn="1"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652829" y="1312805"/>
              <a:ext cx="969964" cy="977607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/>
              <a:ext uri="{91240B29-F687-4F45-9708-019B960494DF}"/>
            </a:extLst>
          </p:spPr>
        </p:pic>
        <p:grpSp>
          <p:nvGrpSpPr>
            <p:cNvPr id="13" name="群組 6"/>
            <p:cNvGrpSpPr>
              <a:grpSpLocks/>
            </p:cNvGrpSpPr>
            <p:nvPr userDrawn="1"/>
          </p:nvGrpSpPr>
          <p:grpSpPr bwMode="auto">
            <a:xfrm>
              <a:off x="3794627" y="1147755"/>
              <a:ext cx="4031874" cy="1105111"/>
              <a:chOff x="2889075" y="1281795"/>
              <a:chExt cx="4031874" cy="1105111"/>
            </a:xfrm>
          </p:grpSpPr>
          <p:sp>
            <p:nvSpPr>
              <p:cNvPr id="14" name="矩形 25"/>
              <p:cNvSpPr/>
              <p:nvPr userDrawn="1"/>
            </p:nvSpPr>
            <p:spPr>
              <a:xfrm>
                <a:off x="2889075" y="1281795"/>
                <a:ext cx="4031874" cy="11051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5000" b="1" cap="all" dirty="0">
                    <a:ln w="57150"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微軟正黑體" pitchFamily="34" charset="-120"/>
                    <a:ea typeface="微軟正黑體" pitchFamily="34" charset="-120"/>
                  </a:rPr>
                  <a:t>國立高雄大學</a:t>
                </a:r>
                <a:endParaRPr kumimoji="0" lang="en-US" altLang="zh-TW" sz="5000" b="1" cap="all" dirty="0">
                  <a:ln w="571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5" name="矩形 23"/>
              <p:cNvSpPr/>
              <p:nvPr userDrawn="1"/>
            </p:nvSpPr>
            <p:spPr>
              <a:xfrm>
                <a:off x="2888691" y="1281795"/>
                <a:ext cx="4032258" cy="11045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5000" b="1" cap="all" dirty="0">
                    <a:ln w="0"/>
                    <a:solidFill>
                      <a:srgbClr val="006699"/>
                    </a:solidFill>
                    <a:latin typeface="微軟正黑體" pitchFamily="34" charset="-120"/>
                    <a:ea typeface="微軟正黑體" pitchFamily="34" charset="-120"/>
                  </a:rPr>
                  <a:t>國立高雄大學</a:t>
                </a:r>
                <a:endParaRPr kumimoji="0" lang="en-US" altLang="zh-TW" sz="5000" b="1" cap="all" dirty="0">
                  <a:ln w="0"/>
                  <a:solidFill>
                    <a:srgbClr val="006699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grpSp>
        <p:nvGrpSpPr>
          <p:cNvPr id="16" name="群組 7"/>
          <p:cNvGrpSpPr>
            <a:grpSpLocks/>
          </p:cNvGrpSpPr>
          <p:nvPr userDrawn="1"/>
        </p:nvGrpSpPr>
        <p:grpSpPr bwMode="auto">
          <a:xfrm>
            <a:off x="1397000" y="2455863"/>
            <a:ext cx="6338888" cy="1308100"/>
            <a:chOff x="1348990" y="3332052"/>
            <a:chExt cx="6340198" cy="1307773"/>
          </a:xfrm>
        </p:grpSpPr>
        <p:sp>
          <p:nvSpPr>
            <p:cNvPr id="17" name="文字方塊 20"/>
            <p:cNvSpPr txBox="1"/>
            <p:nvPr userDrawn="1"/>
          </p:nvSpPr>
          <p:spPr>
            <a:xfrm>
              <a:off x="1348991" y="3332159"/>
              <a:ext cx="6340197" cy="1307666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6000" b="1" cap="all" dirty="0">
                  <a:ln w="114300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6000" b="1" cap="all" dirty="0">
                <a:ln w="1143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8" name="文字方塊 26"/>
            <p:cNvSpPr txBox="1"/>
            <p:nvPr userDrawn="1"/>
          </p:nvSpPr>
          <p:spPr>
            <a:xfrm>
              <a:off x="1348990" y="3332052"/>
              <a:ext cx="6340197" cy="1307666"/>
            </a:xfrm>
            <a:prstGeom prst="rect">
              <a:avLst/>
            </a:prstGeom>
            <a:noFill/>
          </p:spPr>
          <p:txBody>
            <a:bodyPr wrap="none" anchor="ctr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slope"/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6000" b="1" cap="all" dirty="0">
                  <a:ln w="0"/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6000" b="1" cap="all" dirty="0">
                <a:ln w="0"/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19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C6E59-0F00-4D2C-ABD9-C93CCC15D375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20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2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A39E1-A050-41F5-B99E-2A76E4E77A1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FA8FC-6705-4E20-B56D-8A8B84969C8A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7DD9B-67F2-4EC4-8ED8-4F0CF4611B5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7B15C-254B-4995-8636-D1BF37F64A4E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E65A9-B43D-4495-8407-EB88C376935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FFD06-1D78-4E0A-8ACC-16A4854F6B4F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1D5D7-24E0-47B6-96B1-991E53E816F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95A0B-60FC-4527-BD0B-A076172D6245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F5CA2-7FB7-4C5E-A18D-BC07C8FCD21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F80A-41F4-4C3A-A511-90582454DF01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D053D-A358-472A-A323-97E637215D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DB882-B471-4632-B0EC-5795B06D0683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04943-9E52-4A10-BE17-963FD30746F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9B902-C801-452E-8D50-1A5932B942F9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CB505-9245-49BA-8C9F-DB5102496B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08640-E6F2-4F02-BA44-5CB45EBE1D65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D9541-A5DC-4525-840D-781F7C98186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386C5-DFA3-4245-AE61-A6048C519E34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716BD-0C3B-427E-AF01-E433DB1AD40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BC69F-BFC5-4FA0-9BFA-9F8257DBE22A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55131-6791-4C0E-A05A-03811484D4D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圖片 14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 userDrawn="1"/>
        </p:nvSpPr>
        <p:spPr>
          <a:xfrm>
            <a:off x="0" y="114300"/>
            <a:ext cx="9144000" cy="71913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29000"/>
                </a:schemeClr>
              </a:gs>
              <a:gs pos="100000">
                <a:schemeClr val="bg1">
                  <a:alpha val="82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800"/>
          </a:p>
        </p:txBody>
      </p:sp>
      <p:sp>
        <p:nvSpPr>
          <p:cNvPr id="102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A571C22-219D-423D-A515-264C35C9490E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0" y="6548438"/>
            <a:ext cx="914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b="1">
                <a:solidFill>
                  <a:srgbClr val="003399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068AAA53-B9F2-4A6D-98ED-2378569BCD3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033" name="圖片 9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22238" y="6573838"/>
            <a:ext cx="1179512" cy="20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34" name="群組 11"/>
          <p:cNvGrpSpPr>
            <a:grpSpLocks/>
          </p:cNvGrpSpPr>
          <p:nvPr userDrawn="1"/>
        </p:nvGrpSpPr>
        <p:grpSpPr bwMode="auto">
          <a:xfrm>
            <a:off x="7094538" y="149225"/>
            <a:ext cx="2017712" cy="611188"/>
            <a:chOff x="7074663" y="296616"/>
            <a:chExt cx="2018041" cy="611612"/>
          </a:xfrm>
        </p:grpSpPr>
        <p:sp>
          <p:nvSpPr>
            <p:cNvPr id="13" name="文字方塊 7"/>
            <p:cNvSpPr txBox="1">
              <a:spLocks noChangeArrowheads="1"/>
            </p:cNvSpPr>
            <p:nvPr userDrawn="1"/>
          </p:nvSpPr>
          <p:spPr bwMode="auto">
            <a:xfrm>
              <a:off x="7676932" y="358889"/>
              <a:ext cx="14157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微軟正黑體" pitchFamily="34" charset="-120"/>
                  <a:ea typeface="微軟正黑體" pitchFamily="34" charset="-120"/>
                </a:rPr>
                <a:t>國立高雄大學</a:t>
              </a:r>
              <a:endParaRPr kumimoji="0" lang="en-US" altLang="zh-TW" sz="1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12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1036" name="圖片 8"/>
            <p:cNvPicPr>
              <a:picLocks noChangeAspect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7074663" y="296616"/>
              <a:ext cx="607114" cy="611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 cstate="print"/>
          <a:srcRect l="26964" t="44229" r="15511" b="36050"/>
          <a:stretch>
            <a:fillRect/>
          </a:stretch>
        </p:blipFill>
        <p:spPr bwMode="auto">
          <a:xfrm>
            <a:off x="314325" y="5202238"/>
            <a:ext cx="4437063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標題 1"/>
          <p:cNvSpPr>
            <a:spLocks/>
          </p:cNvSpPr>
          <p:nvPr/>
        </p:nvSpPr>
        <p:spPr bwMode="auto">
          <a:xfrm>
            <a:off x="492125" y="5000625"/>
            <a:ext cx="48260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TW" altLang="en-US" sz="4000" b="1" dirty="0" smtClean="0">
                <a:latin typeface="標楷體" pitchFamily="65" charset="-120"/>
                <a:ea typeface="標楷體" pitchFamily="65" charset="-120"/>
              </a:rPr>
              <a:t>登記桌</a:t>
            </a:r>
            <a:endParaRPr kumimoji="0" lang="en-US" altLang="zh-TW" sz="40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363" name="標題 1"/>
          <p:cNvSpPr>
            <a:spLocks/>
          </p:cNvSpPr>
          <p:nvPr/>
        </p:nvSpPr>
        <p:spPr bwMode="auto">
          <a:xfrm>
            <a:off x="5743575" y="5410200"/>
            <a:ext cx="3097213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TW" altLang="en-US" sz="3200" b="1" dirty="0">
                <a:latin typeface="標楷體" pitchFamily="65" charset="-120"/>
                <a:ea typeface="標楷體" pitchFamily="65" charset="-120"/>
              </a:rPr>
              <a:t>  </a:t>
            </a:r>
            <a:endParaRPr kumimoji="0" lang="zh-TW" altLang="en-US" sz="24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235131" y="921340"/>
            <a:ext cx="802163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登記桌</a:t>
            </a:r>
            <a:endParaRPr kumimoji="0" lang="zh-TW" altLang="en-US" sz="3200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簽收分文或退文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主管簽核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流程圖設定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承辦人作業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 4.1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承辦人的公文編輯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 4.2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展期申請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 4.3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調案申請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0"/>
              </a:spcBef>
            </a:pPr>
            <a:endParaRPr lang="zh-TW" altLang="en-US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172354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課程內容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5830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簽收分文或退文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16902"/>
            <a:ext cx="9144000" cy="17055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文字方塊 7"/>
          <p:cNvSpPr txBox="1"/>
          <p:nvPr/>
        </p:nvSpPr>
        <p:spPr>
          <a:xfrm>
            <a:off x="-81889" y="3807721"/>
            <a:ext cx="977179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hangingPunct="0"/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如點選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退文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，選填入退文原因，再點選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確定存檔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】</a:t>
            </a:r>
            <a:endParaRPr lang="zh-TW" altLang="en-US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189" y="849223"/>
            <a:ext cx="6609806" cy="30092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5830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簽收分文或退文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87050"/>
            <a:ext cx="5117805" cy="27574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943" y="3693540"/>
            <a:ext cx="8710204" cy="27610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527158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主管簽核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3412400"/>
            <a:ext cx="9144000" cy="2439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959440"/>
            <a:ext cx="6262815" cy="2240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2788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主管簽核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727" y="953588"/>
            <a:ext cx="8608423" cy="774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文字方塊 6"/>
          <p:cNvSpPr txBox="1"/>
          <p:nvPr/>
        </p:nvSpPr>
        <p:spPr>
          <a:xfrm>
            <a:off x="156755" y="1730726"/>
            <a:ext cx="3043646" cy="4657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儲存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至上一層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至下一層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刪除本文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螢光筆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便利貼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4384767" y="1726371"/>
            <a:ext cx="3043646" cy="4657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 startAt="7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復原上次操作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 startAt="7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重作上次操作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 startAt="7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匯入圖片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 startAt="7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符號表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 startAt="7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手寫筆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1200"/>
              </a:spcAft>
              <a:buFont typeface="Wingdings" pitchFamily="2" charset="2"/>
              <a:buAutoNum type="arabicParenR" startAt="7"/>
            </a:pPr>
            <a:endParaRPr lang="zh-TW" altLang="en-US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2788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主管簽核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0169" y="859809"/>
            <a:ext cx="6094600" cy="56619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2788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主管簽核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69509"/>
            <a:ext cx="8909122" cy="1368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pin"/>
          <p:cNvPicPr>
            <a:picLocks noChangeArrowheads="1"/>
          </p:cNvPicPr>
          <p:nvPr/>
        </p:nvPicPr>
        <p:blipFill>
          <a:blip r:embed="rId3" cstate="print"/>
          <a:srcRect b="40423"/>
          <a:stretch>
            <a:fillRect/>
          </a:stretch>
        </p:blipFill>
        <p:spPr bwMode="auto">
          <a:xfrm>
            <a:off x="5352068" y="2373735"/>
            <a:ext cx="3507025" cy="17506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6244046" y="3618410"/>
            <a:ext cx="600891" cy="47026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" name="直線單箭頭接點 8"/>
          <p:cNvCxnSpPr/>
          <p:nvPr/>
        </p:nvCxnSpPr>
        <p:spPr>
          <a:xfrm flipH="1">
            <a:off x="6648994" y="2090057"/>
            <a:ext cx="1" cy="118872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接點 13"/>
          <p:cNvCxnSpPr/>
          <p:nvPr/>
        </p:nvCxnSpPr>
        <p:spPr>
          <a:xfrm>
            <a:off x="0" y="4376057"/>
            <a:ext cx="9144000" cy="13063"/>
          </a:xfrm>
          <a:prstGeom prst="line">
            <a:avLst/>
          </a:prstGeom>
          <a:ln w="5715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標題 9"/>
          <p:cNvSpPr txBox="1">
            <a:spLocks/>
          </p:cNvSpPr>
          <p:nvPr/>
        </p:nvSpPr>
        <p:spPr>
          <a:xfrm>
            <a:off x="0" y="4580837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紙本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50793" y="4595172"/>
            <a:ext cx="5278460" cy="1819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2788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主管簽核</a:t>
            </a:r>
          </a:p>
        </p:txBody>
      </p:sp>
      <p:sp>
        <p:nvSpPr>
          <p:cNvPr id="9" name="標題 9"/>
          <p:cNvSpPr txBox="1">
            <a:spLocks/>
          </p:cNvSpPr>
          <p:nvPr/>
        </p:nvSpPr>
        <p:spPr>
          <a:xfrm>
            <a:off x="-1" y="5089050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退文</a:t>
            </a:r>
          </a:p>
        </p:txBody>
      </p:sp>
      <p:sp>
        <p:nvSpPr>
          <p:cNvPr id="10" name="標題 9"/>
          <p:cNvSpPr txBox="1">
            <a:spLocks/>
          </p:cNvSpPr>
          <p:nvPr/>
        </p:nvSpPr>
        <p:spPr>
          <a:xfrm>
            <a:off x="-1" y="3208910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送陳會</a:t>
            </a:r>
          </a:p>
        </p:txBody>
      </p:sp>
      <p:sp>
        <p:nvSpPr>
          <p:cNvPr id="11" name="標題 9"/>
          <p:cNvSpPr txBox="1">
            <a:spLocks/>
          </p:cNvSpPr>
          <p:nvPr/>
        </p:nvSpPr>
        <p:spPr>
          <a:xfrm>
            <a:off x="0" y="1202427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決行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 t="3360"/>
          <a:stretch>
            <a:fillRect/>
          </a:stretch>
        </p:blipFill>
        <p:spPr bwMode="auto">
          <a:xfrm>
            <a:off x="2899795" y="899533"/>
            <a:ext cx="5971251" cy="16116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2266" y="2786960"/>
            <a:ext cx="5951490" cy="173044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79683" y="4751786"/>
            <a:ext cx="5931232" cy="181961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流程圖設定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33588"/>
            <a:ext cx="9172575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流程圖設定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刪除多餘關卡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86" y="1514900"/>
            <a:ext cx="9135914" cy="49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流程圖設定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新增陳核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1880" y="916816"/>
            <a:ext cx="6441743" cy="57340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流程圖設定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新增會辦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9086" y="839693"/>
            <a:ext cx="6686550" cy="57245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流程圖設定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846744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流程設定完成後就點選［確定］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08719"/>
            <a:ext cx="9144000" cy="829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 t="5698"/>
          <a:stretch>
            <a:fillRect/>
          </a:stretch>
        </p:blipFill>
        <p:spPr bwMode="auto">
          <a:xfrm>
            <a:off x="1078911" y="3490599"/>
            <a:ext cx="7296032" cy="220480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矩形 7"/>
          <p:cNvSpPr/>
          <p:nvPr/>
        </p:nvSpPr>
        <p:spPr>
          <a:xfrm>
            <a:off x="4885509" y="3500846"/>
            <a:ext cx="1149532" cy="35269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直線單箭頭接點 9"/>
          <p:cNvCxnSpPr/>
          <p:nvPr/>
        </p:nvCxnSpPr>
        <p:spPr>
          <a:xfrm flipH="1">
            <a:off x="5473338" y="2220686"/>
            <a:ext cx="404948" cy="131934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4422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4.1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承辦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人的公文編輯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標題 9"/>
          <p:cNvSpPr txBox="1">
            <a:spLocks/>
          </p:cNvSpPr>
          <p:nvPr/>
        </p:nvSpPr>
        <p:spPr>
          <a:xfrm>
            <a:off x="-13064" y="862147"/>
            <a:ext cx="6165669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先設訂檔號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sp>
        <p:nvSpPr>
          <p:cNvPr id="8" name="投影片編號版面配置區 3"/>
          <p:cNvSpPr txBox="1">
            <a:spLocks/>
          </p:cNvSpPr>
          <p:nvPr/>
        </p:nvSpPr>
        <p:spPr bwMode="auto">
          <a:xfrm>
            <a:off x="0" y="6548438"/>
            <a:ext cx="91440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C247537-CD9D-4094-A2C0-6D6359317D37}" type="slidenum">
              <a:rPr kumimoji="0" lang="zh-TW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新細明體" charset="-120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zh-TW" sz="1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新細明體" charset="-120"/>
              <a:cs typeface="+mn-cs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419905"/>
            <a:ext cx="8660675" cy="24467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9491" y="2848248"/>
            <a:ext cx="6858000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直線單箭頭接點 11"/>
          <p:cNvCxnSpPr/>
          <p:nvPr/>
        </p:nvCxnSpPr>
        <p:spPr>
          <a:xfrm flipH="1">
            <a:off x="3187338" y="2390503"/>
            <a:ext cx="3879668" cy="2534194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404943-9E52-4A10-BE17-963FD30746FA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  <p:sp>
        <p:nvSpPr>
          <p:cNvPr id="3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43549"/>
            <a:ext cx="9144000" cy="4562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4422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4.1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承辦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人的公文編輯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404943-9E52-4A10-BE17-963FD30746FA}" type="slidenum">
              <a:rPr lang="zh-TW" altLang="en-US" smtClean="0"/>
              <a:pPr>
                <a:defRPr/>
              </a:pPr>
              <a:t>17</a:t>
            </a:fld>
            <a:endParaRPr lang="zh-TW" altLang="en-US"/>
          </a:p>
        </p:txBody>
      </p:sp>
      <p:sp>
        <p:nvSpPr>
          <p:cNvPr id="3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  <a:r>
              <a:rPr kumimoji="0" lang="en-US" altLang="zh-TW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-</a:t>
            </a: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主旨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592" y="2057755"/>
            <a:ext cx="9068144" cy="36060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4422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4.1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承辦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人的公文編輯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404943-9E52-4A10-BE17-963FD30746FA}" type="slidenum">
              <a:rPr lang="zh-TW" altLang="en-US" smtClean="0"/>
              <a:pPr>
                <a:defRPr/>
              </a:pPr>
              <a:t>18</a:t>
            </a:fld>
            <a:endParaRPr lang="zh-TW" altLang="en-US"/>
          </a:p>
        </p:txBody>
      </p:sp>
      <p:sp>
        <p:nvSpPr>
          <p:cNvPr id="3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  <a:r>
              <a:rPr kumimoji="0" lang="en-US" altLang="zh-TW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-</a:t>
            </a: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說明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6908"/>
            <a:ext cx="9122484" cy="4349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4422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4.1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承辦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人的公文編輯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404943-9E52-4A10-BE17-963FD30746FA}" type="slidenum">
              <a:rPr lang="zh-TW" altLang="en-US" smtClean="0"/>
              <a:pPr>
                <a:defRPr/>
              </a:pPr>
              <a:t>19</a:t>
            </a:fld>
            <a:endParaRPr lang="zh-TW" alt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1086"/>
            <a:ext cx="9144000" cy="237392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06211"/>
            <a:ext cx="9144000" cy="235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  <a:r>
              <a:rPr kumimoji="0" lang="en-US" altLang="zh-TW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-</a:t>
            </a: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受</a:t>
            </a: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文者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sp>
        <p:nvSpPr>
          <p:cNvPr id="6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4422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4.1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承辦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人的公文編輯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404943-9E52-4A10-BE17-963FD30746FA}" type="slidenum">
              <a:rPr lang="zh-TW" altLang="en-US" smtClean="0"/>
              <a:pPr>
                <a:defRPr/>
              </a:pPr>
              <a:t>20</a:t>
            </a:fld>
            <a:endParaRPr lang="zh-TW" altLang="en-US"/>
          </a:p>
        </p:txBody>
      </p:sp>
      <p:sp>
        <p:nvSpPr>
          <p:cNvPr id="3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4422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4.1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承辦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人的公文編輯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  <a:r>
              <a:rPr kumimoji="0"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受文者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1446" y="1472750"/>
            <a:ext cx="6414448" cy="8883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31104"/>
            <a:ext cx="9144000" cy="39061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" name="向下箭號 8"/>
          <p:cNvSpPr/>
          <p:nvPr/>
        </p:nvSpPr>
        <p:spPr>
          <a:xfrm>
            <a:off x="5732058" y="2388359"/>
            <a:ext cx="327546" cy="72333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404943-9E52-4A10-BE17-963FD30746FA}" type="slidenum">
              <a:rPr lang="zh-TW" altLang="en-US" smtClean="0"/>
              <a:pPr>
                <a:defRPr/>
              </a:pPr>
              <a:t>21</a:t>
            </a:fld>
            <a:endParaRPr lang="zh-TW" altLang="en-US"/>
          </a:p>
        </p:txBody>
      </p:sp>
      <p:sp>
        <p:nvSpPr>
          <p:cNvPr id="3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4422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4.1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承辦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人的公文編輯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  <a:r>
              <a:rPr kumimoji="0"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受文者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34520"/>
            <a:ext cx="9144000" cy="4987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404943-9E52-4A10-BE17-963FD30746FA}" type="slidenum">
              <a:rPr lang="zh-TW" altLang="en-US" smtClean="0"/>
              <a:pPr>
                <a:defRPr/>
              </a:pPr>
              <a:t>22</a:t>
            </a:fld>
            <a:endParaRPr lang="zh-TW" altLang="en-US"/>
          </a:p>
        </p:txBody>
      </p:sp>
      <p:sp>
        <p:nvSpPr>
          <p:cNvPr id="3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4422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4.1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承辦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人的公文編輯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  <a:r>
              <a:rPr kumimoji="0"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受文者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44" y="1767031"/>
            <a:ext cx="8980227" cy="351982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404943-9E52-4A10-BE17-963FD30746FA}" type="slidenum">
              <a:rPr lang="zh-TW" altLang="en-US" smtClean="0"/>
              <a:pPr>
                <a:defRPr/>
              </a:pPr>
              <a:t>23</a:t>
            </a:fld>
            <a:endParaRPr lang="zh-TW" altLang="en-US"/>
          </a:p>
        </p:txBody>
      </p:sp>
      <p:sp>
        <p:nvSpPr>
          <p:cNvPr id="3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4422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4.1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承辦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人的公文編輯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  <a:r>
              <a:rPr kumimoji="0"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受文者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433015"/>
            <a:ext cx="9128037" cy="50762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404943-9E52-4A10-BE17-963FD30746FA}" type="slidenum">
              <a:rPr lang="zh-TW" altLang="en-US" smtClean="0"/>
              <a:pPr>
                <a:defRPr/>
              </a:pPr>
              <a:t>24</a:t>
            </a:fld>
            <a:endParaRPr lang="zh-TW" altLang="en-US"/>
          </a:p>
        </p:txBody>
      </p:sp>
      <p:sp>
        <p:nvSpPr>
          <p:cNvPr id="3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74108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4.1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承辦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人的公文編輯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828800"/>
            <a:ext cx="9144000" cy="33300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編輯文件內容</a:t>
            </a:r>
            <a:r>
              <a:rPr kumimoji="0" lang="en-US" altLang="zh-TW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會辦單位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 txBox="1">
            <a:spLocks/>
          </p:cNvSpPr>
          <p:nvPr/>
        </p:nvSpPr>
        <p:spPr bwMode="auto">
          <a:xfrm>
            <a:off x="0" y="6492875"/>
            <a:ext cx="91440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C247537-CD9D-4094-A2C0-6D6359317D37}" type="slidenum">
              <a:rPr kumimoji="0" lang="zh-TW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新細明體" charset="-120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zh-TW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新細明體" charset="-120"/>
              <a:cs typeface="+mn-cs"/>
            </a:endParaRPr>
          </a:p>
        </p:txBody>
      </p:sp>
      <p:sp>
        <p:nvSpPr>
          <p:cNvPr id="4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532793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4.1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承辦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人的公文編輯</a:t>
            </a:r>
            <a:endParaRPr kumimoji="0" lang="en-US" altLang="zh-TW" sz="32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75673"/>
            <a:ext cx="5562600" cy="13853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向下箭號 6"/>
          <p:cNvSpPr/>
          <p:nvPr/>
        </p:nvSpPr>
        <p:spPr>
          <a:xfrm>
            <a:off x="2688608" y="1856096"/>
            <a:ext cx="1173707" cy="832513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97068"/>
            <a:ext cx="9134475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4422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4.2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承辦人的展期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申請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位置：首頁→表單申請→公文展期申請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449976"/>
            <a:ext cx="9146081" cy="3918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4422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4.2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承辦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人的展期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申請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位置：首頁→表單申請→公文展期申請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91885"/>
            <a:ext cx="9126672" cy="4438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4422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4.3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承辦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人的調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案申請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位置：首頁→表單申請→檔案目錄查詢及調閱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33015"/>
            <a:ext cx="9110125" cy="506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4422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4.3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承辦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人的調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案申請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位置：首頁→表單申請→檔案目錄查詢及調閱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3025"/>
            <a:ext cx="9144000" cy="513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7217</TotalTime>
  <Words>408</Words>
  <Application>Microsoft Office PowerPoint</Application>
  <PresentationFormat>如螢幕大小 (4:3)</PresentationFormat>
  <Paragraphs>100</Paragraphs>
  <Slides>29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29</vt:i4>
      </vt:variant>
    </vt:vector>
  </HeadingPairs>
  <TitlesOfParts>
    <vt:vector size="30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  <vt:lpstr>投影片 25</vt:lpstr>
      <vt:lpstr>投影片 26</vt:lpstr>
      <vt:lpstr>投影片 27</vt:lpstr>
      <vt:lpstr>投影片 28</vt:lpstr>
      <vt:lpstr>投影片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Ina</dc:creator>
  <cp:lastModifiedBy>Ina</cp:lastModifiedBy>
  <cp:revision>435</cp:revision>
  <cp:lastPrinted>2013-07-11T06:53:02Z</cp:lastPrinted>
  <dcterms:created xsi:type="dcterms:W3CDTF">2012-03-19T03:39:25Z</dcterms:created>
  <dcterms:modified xsi:type="dcterms:W3CDTF">2014-04-24T01:39:19Z</dcterms:modified>
</cp:coreProperties>
</file>