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92" r:id="rId3"/>
    <p:sldId id="288" r:id="rId4"/>
    <p:sldId id="289" r:id="rId5"/>
    <p:sldId id="262" r:id="rId6"/>
    <p:sldId id="264" r:id="rId7"/>
    <p:sldId id="263" r:id="rId8"/>
    <p:sldId id="307" r:id="rId9"/>
    <p:sldId id="293" r:id="rId10"/>
    <p:sldId id="297" r:id="rId11"/>
    <p:sldId id="299" r:id="rId12"/>
    <p:sldId id="306" r:id="rId13"/>
    <p:sldId id="303" r:id="rId14"/>
    <p:sldId id="301" r:id="rId15"/>
    <p:sldId id="302" r:id="rId16"/>
    <p:sldId id="305" r:id="rId17"/>
    <p:sldId id="304" r:id="rId18"/>
    <p:sldId id="280" r:id="rId19"/>
    <p:sldId id="281" r:id="rId20"/>
    <p:sldId id="282" r:id="rId21"/>
    <p:sldId id="285" r:id="rId22"/>
    <p:sldId id="287" r:id="rId23"/>
    <p:sldId id="290" r:id="rId24"/>
    <p:sldId id="291" r:id="rId25"/>
    <p:sldId id="275" r:id="rId26"/>
    <p:sldId id="294" r:id="rId2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28" autoAdjust="0"/>
    <p:restoredTop sz="91990" autoAdjust="0"/>
  </p:normalViewPr>
  <p:slideViewPr>
    <p:cSldViewPr>
      <p:cViewPr>
        <p:scale>
          <a:sx n="100" d="100"/>
          <a:sy n="100" d="100"/>
        </p:scale>
        <p:origin x="-802" y="73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icrosoft%20PowerPoint%20&#30340;&#22294;&#34920;%20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zh-TW" altLang="en-US"/>
              <a:t>近五年排名變化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9.6294903435578019E-2"/>
          <c:y val="0.14788164148400368"/>
          <c:w val="0.7650564761494365"/>
          <c:h val="0.6927340480244023"/>
        </c:manualLayout>
      </c:layout>
      <c:lineChart>
        <c:grouping val="standard"/>
        <c:varyColors val="0"/>
        <c:ser>
          <c:idx val="0"/>
          <c:order val="0"/>
          <c:tx>
            <c:strRef>
              <c:f>'[Microsoft PowerPoint 的圖表 ]工作表1'!$C$1</c:f>
              <c:strCache>
                <c:ptCount val="1"/>
                <c:pt idx="0">
                  <c:v>Size</c:v>
                </c:pt>
              </c:strCache>
            </c:strRef>
          </c:tx>
          <c:marker>
            <c:symbol val="none"/>
          </c:marker>
          <c:cat>
            <c:multiLvlStrRef>
              <c:f>'[Microsoft PowerPoint 的圖表 ]工作表1'!$A$2:$B$12</c:f>
              <c:multiLvlStrCache>
                <c:ptCount val="11"/>
                <c:lvl>
                  <c:pt idx="0">
                    <c:v>1</c:v>
                  </c:pt>
                  <c:pt idx="1">
                    <c:v>7</c:v>
                  </c:pt>
                  <c:pt idx="2">
                    <c:v>1</c:v>
                  </c:pt>
                  <c:pt idx="3">
                    <c:v>7</c:v>
                  </c:pt>
                  <c:pt idx="4">
                    <c:v>1</c:v>
                  </c:pt>
                  <c:pt idx="5">
                    <c:v>7</c:v>
                  </c:pt>
                  <c:pt idx="6">
                    <c:v>1</c:v>
                  </c:pt>
                  <c:pt idx="7">
                    <c:v>7</c:v>
                  </c:pt>
                  <c:pt idx="8">
                    <c:v>1</c:v>
                  </c:pt>
                  <c:pt idx="9">
                    <c:v>7</c:v>
                  </c:pt>
                  <c:pt idx="10">
                    <c:v>1</c:v>
                  </c:pt>
                </c:lvl>
                <c:lvl>
                  <c:pt idx="0">
                    <c:v>2010</c:v>
                  </c:pt>
                  <c:pt idx="2">
                    <c:v>2011</c:v>
                  </c:pt>
                  <c:pt idx="4">
                    <c:v>2012</c:v>
                  </c:pt>
                  <c:pt idx="6">
                    <c:v>2013</c:v>
                  </c:pt>
                  <c:pt idx="8">
                    <c:v>2014</c:v>
                  </c:pt>
                  <c:pt idx="10">
                    <c:v>2015</c:v>
                  </c:pt>
                </c:lvl>
              </c:multiLvlStrCache>
            </c:multiLvlStrRef>
          </c:cat>
          <c:val>
            <c:numRef>
              <c:f>'[Microsoft PowerPoint 的圖表 ]工作表1'!$C$2:$C$12</c:f>
              <c:numCache>
                <c:formatCode>General</c:formatCode>
                <c:ptCount val="11"/>
                <c:pt idx="0">
                  <c:v>1356</c:v>
                </c:pt>
                <c:pt idx="1">
                  <c:v>2479</c:v>
                </c:pt>
                <c:pt idx="2">
                  <c:v>1250</c:v>
                </c:pt>
                <c:pt idx="3">
                  <c:v>1258</c:v>
                </c:pt>
                <c:pt idx="4">
                  <c:v>2500</c:v>
                </c:pt>
                <c:pt idx="5">
                  <c:v>1598</c:v>
                </c:pt>
                <c:pt idx="6">
                  <c:v>1432</c:v>
                </c:pt>
                <c:pt idx="7">
                  <c:v>1568</c:v>
                </c:pt>
                <c:pt idx="8">
                  <c:v>1347</c:v>
                </c:pt>
                <c:pt idx="9">
                  <c:v>1153</c:v>
                </c:pt>
                <c:pt idx="10">
                  <c:v>1037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'[Microsoft PowerPoint 的圖表 ]工作表1'!$D$1</c:f>
              <c:strCache>
                <c:ptCount val="1"/>
                <c:pt idx="0">
                  <c:v>Visibility</c:v>
                </c:pt>
              </c:strCache>
            </c:strRef>
          </c:tx>
          <c:marker>
            <c:symbol val="none"/>
          </c:marker>
          <c:cat>
            <c:multiLvlStrRef>
              <c:f>'[Microsoft PowerPoint 的圖表 ]工作表1'!$A$2:$B$12</c:f>
              <c:multiLvlStrCache>
                <c:ptCount val="11"/>
                <c:lvl>
                  <c:pt idx="0">
                    <c:v>1</c:v>
                  </c:pt>
                  <c:pt idx="1">
                    <c:v>7</c:v>
                  </c:pt>
                  <c:pt idx="2">
                    <c:v>1</c:v>
                  </c:pt>
                  <c:pt idx="3">
                    <c:v>7</c:v>
                  </c:pt>
                  <c:pt idx="4">
                    <c:v>1</c:v>
                  </c:pt>
                  <c:pt idx="5">
                    <c:v>7</c:v>
                  </c:pt>
                  <c:pt idx="6">
                    <c:v>1</c:v>
                  </c:pt>
                  <c:pt idx="7">
                    <c:v>7</c:v>
                  </c:pt>
                  <c:pt idx="8">
                    <c:v>1</c:v>
                  </c:pt>
                  <c:pt idx="9">
                    <c:v>7</c:v>
                  </c:pt>
                  <c:pt idx="10">
                    <c:v>1</c:v>
                  </c:pt>
                </c:lvl>
                <c:lvl>
                  <c:pt idx="0">
                    <c:v>2010</c:v>
                  </c:pt>
                  <c:pt idx="2">
                    <c:v>2011</c:v>
                  </c:pt>
                  <c:pt idx="4">
                    <c:v>2012</c:v>
                  </c:pt>
                  <c:pt idx="6">
                    <c:v>2013</c:v>
                  </c:pt>
                  <c:pt idx="8">
                    <c:v>2014</c:v>
                  </c:pt>
                  <c:pt idx="10">
                    <c:v>2015</c:v>
                  </c:pt>
                </c:lvl>
              </c:multiLvlStrCache>
            </c:multiLvlStrRef>
          </c:cat>
          <c:val>
            <c:numRef>
              <c:f>'[Microsoft PowerPoint 的圖表 ]工作表1'!$D$2:$D$12</c:f>
              <c:numCache>
                <c:formatCode>General</c:formatCode>
                <c:ptCount val="11"/>
                <c:pt idx="0">
                  <c:v>4080</c:v>
                </c:pt>
                <c:pt idx="1">
                  <c:v>3595</c:v>
                </c:pt>
                <c:pt idx="2">
                  <c:v>2975</c:v>
                </c:pt>
                <c:pt idx="3">
                  <c:v>2866</c:v>
                </c:pt>
                <c:pt idx="4">
                  <c:v>4926</c:v>
                </c:pt>
                <c:pt idx="5">
                  <c:v>4826</c:v>
                </c:pt>
                <c:pt idx="6">
                  <c:v>3967</c:v>
                </c:pt>
                <c:pt idx="7">
                  <c:v>3614</c:v>
                </c:pt>
                <c:pt idx="8">
                  <c:v>2960</c:v>
                </c:pt>
                <c:pt idx="9">
                  <c:v>2243</c:v>
                </c:pt>
                <c:pt idx="10">
                  <c:v>3319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'[Microsoft PowerPoint 的圖表 ]工作表1'!$E$1</c:f>
              <c:strCache>
                <c:ptCount val="1"/>
                <c:pt idx="0">
                  <c:v>Rich File</c:v>
                </c:pt>
              </c:strCache>
            </c:strRef>
          </c:tx>
          <c:marker>
            <c:symbol val="none"/>
          </c:marker>
          <c:cat>
            <c:multiLvlStrRef>
              <c:f>'[Microsoft PowerPoint 的圖表 ]工作表1'!$A$2:$B$12</c:f>
              <c:multiLvlStrCache>
                <c:ptCount val="11"/>
                <c:lvl>
                  <c:pt idx="0">
                    <c:v>1</c:v>
                  </c:pt>
                  <c:pt idx="1">
                    <c:v>7</c:v>
                  </c:pt>
                  <c:pt idx="2">
                    <c:v>1</c:v>
                  </c:pt>
                  <c:pt idx="3">
                    <c:v>7</c:v>
                  </c:pt>
                  <c:pt idx="4">
                    <c:v>1</c:v>
                  </c:pt>
                  <c:pt idx="5">
                    <c:v>7</c:v>
                  </c:pt>
                  <c:pt idx="6">
                    <c:v>1</c:v>
                  </c:pt>
                  <c:pt idx="7">
                    <c:v>7</c:v>
                  </c:pt>
                  <c:pt idx="8">
                    <c:v>1</c:v>
                  </c:pt>
                  <c:pt idx="9">
                    <c:v>7</c:v>
                  </c:pt>
                  <c:pt idx="10">
                    <c:v>1</c:v>
                  </c:pt>
                </c:lvl>
                <c:lvl>
                  <c:pt idx="0">
                    <c:v>2010</c:v>
                  </c:pt>
                  <c:pt idx="2">
                    <c:v>2011</c:v>
                  </c:pt>
                  <c:pt idx="4">
                    <c:v>2012</c:v>
                  </c:pt>
                  <c:pt idx="6">
                    <c:v>2013</c:v>
                  </c:pt>
                  <c:pt idx="8">
                    <c:v>2014</c:v>
                  </c:pt>
                  <c:pt idx="10">
                    <c:v>2015</c:v>
                  </c:pt>
                </c:lvl>
              </c:multiLvlStrCache>
            </c:multiLvlStrRef>
          </c:cat>
          <c:val>
            <c:numRef>
              <c:f>'[Microsoft PowerPoint 的圖表 ]工作表1'!$E$2:$E$12</c:f>
              <c:numCache>
                <c:formatCode>General</c:formatCode>
                <c:ptCount val="11"/>
                <c:pt idx="0">
                  <c:v>1174</c:v>
                </c:pt>
                <c:pt idx="1">
                  <c:v>1097</c:v>
                </c:pt>
                <c:pt idx="2">
                  <c:v>1036</c:v>
                </c:pt>
                <c:pt idx="3">
                  <c:v>1080</c:v>
                </c:pt>
                <c:pt idx="4">
                  <c:v>1153</c:v>
                </c:pt>
                <c:pt idx="5">
                  <c:v>2122</c:v>
                </c:pt>
                <c:pt idx="6">
                  <c:v>933</c:v>
                </c:pt>
                <c:pt idx="7">
                  <c:v>918</c:v>
                </c:pt>
                <c:pt idx="8">
                  <c:v>978</c:v>
                </c:pt>
                <c:pt idx="9">
                  <c:v>662</c:v>
                </c:pt>
                <c:pt idx="10">
                  <c:v>721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'[Microsoft PowerPoint 的圖表 ]工作表1'!$F$1</c:f>
              <c:strCache>
                <c:ptCount val="1"/>
                <c:pt idx="0">
                  <c:v>Scholar</c:v>
                </c:pt>
              </c:strCache>
            </c:strRef>
          </c:tx>
          <c:marker>
            <c:symbol val="none"/>
          </c:marker>
          <c:cat>
            <c:multiLvlStrRef>
              <c:f>'[Microsoft PowerPoint 的圖表 ]工作表1'!$A$2:$B$12</c:f>
              <c:multiLvlStrCache>
                <c:ptCount val="11"/>
                <c:lvl>
                  <c:pt idx="0">
                    <c:v>1</c:v>
                  </c:pt>
                  <c:pt idx="1">
                    <c:v>7</c:v>
                  </c:pt>
                  <c:pt idx="2">
                    <c:v>1</c:v>
                  </c:pt>
                  <c:pt idx="3">
                    <c:v>7</c:v>
                  </c:pt>
                  <c:pt idx="4">
                    <c:v>1</c:v>
                  </c:pt>
                  <c:pt idx="5">
                    <c:v>7</c:v>
                  </c:pt>
                  <c:pt idx="6">
                    <c:v>1</c:v>
                  </c:pt>
                  <c:pt idx="7">
                    <c:v>7</c:v>
                  </c:pt>
                  <c:pt idx="8">
                    <c:v>1</c:v>
                  </c:pt>
                  <c:pt idx="9">
                    <c:v>7</c:v>
                  </c:pt>
                  <c:pt idx="10">
                    <c:v>1</c:v>
                  </c:pt>
                </c:lvl>
                <c:lvl>
                  <c:pt idx="0">
                    <c:v>2010</c:v>
                  </c:pt>
                  <c:pt idx="2">
                    <c:v>2011</c:v>
                  </c:pt>
                  <c:pt idx="4">
                    <c:v>2012</c:v>
                  </c:pt>
                  <c:pt idx="6">
                    <c:v>2013</c:v>
                  </c:pt>
                  <c:pt idx="8">
                    <c:v>2014</c:v>
                  </c:pt>
                  <c:pt idx="10">
                    <c:v>2015</c:v>
                  </c:pt>
                </c:lvl>
              </c:multiLvlStrCache>
            </c:multiLvlStrRef>
          </c:cat>
          <c:val>
            <c:numRef>
              <c:f>'[Microsoft PowerPoint 的圖表 ]工作表1'!$F$2:$F$12</c:f>
              <c:numCache>
                <c:formatCode>General</c:formatCode>
                <c:ptCount val="11"/>
                <c:pt idx="0">
                  <c:v>631</c:v>
                </c:pt>
                <c:pt idx="1">
                  <c:v>709</c:v>
                </c:pt>
                <c:pt idx="2">
                  <c:v>534</c:v>
                </c:pt>
                <c:pt idx="3">
                  <c:v>802</c:v>
                </c:pt>
                <c:pt idx="4">
                  <c:v>823</c:v>
                </c:pt>
                <c:pt idx="5">
                  <c:v>1371</c:v>
                </c:pt>
                <c:pt idx="6">
                  <c:v>1375</c:v>
                </c:pt>
                <c:pt idx="7">
                  <c:v>1369</c:v>
                </c:pt>
                <c:pt idx="8">
                  <c:v>1379</c:v>
                </c:pt>
                <c:pt idx="9">
                  <c:v>1408</c:v>
                </c:pt>
                <c:pt idx="10">
                  <c:v>1405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'[Microsoft PowerPoint 的圖表 ]工作表1'!$G$1</c:f>
              <c:strCache>
                <c:ptCount val="1"/>
                <c:pt idx="0">
                  <c:v>TW Rank</c:v>
                </c:pt>
              </c:strCache>
            </c:strRef>
          </c:tx>
          <c:marker>
            <c:symbol val="none"/>
          </c:marker>
          <c:cat>
            <c:multiLvlStrRef>
              <c:f>'[Microsoft PowerPoint 的圖表 ]工作表1'!$A$2:$B$12</c:f>
              <c:multiLvlStrCache>
                <c:ptCount val="11"/>
                <c:lvl>
                  <c:pt idx="0">
                    <c:v>1</c:v>
                  </c:pt>
                  <c:pt idx="1">
                    <c:v>7</c:v>
                  </c:pt>
                  <c:pt idx="2">
                    <c:v>1</c:v>
                  </c:pt>
                  <c:pt idx="3">
                    <c:v>7</c:v>
                  </c:pt>
                  <c:pt idx="4">
                    <c:v>1</c:v>
                  </c:pt>
                  <c:pt idx="5">
                    <c:v>7</c:v>
                  </c:pt>
                  <c:pt idx="6">
                    <c:v>1</c:v>
                  </c:pt>
                  <c:pt idx="7">
                    <c:v>7</c:v>
                  </c:pt>
                  <c:pt idx="8">
                    <c:v>1</c:v>
                  </c:pt>
                  <c:pt idx="9">
                    <c:v>7</c:v>
                  </c:pt>
                  <c:pt idx="10">
                    <c:v>1</c:v>
                  </c:pt>
                </c:lvl>
                <c:lvl>
                  <c:pt idx="0">
                    <c:v>2010</c:v>
                  </c:pt>
                  <c:pt idx="2">
                    <c:v>2011</c:v>
                  </c:pt>
                  <c:pt idx="4">
                    <c:v>2012</c:v>
                  </c:pt>
                  <c:pt idx="6">
                    <c:v>2013</c:v>
                  </c:pt>
                  <c:pt idx="8">
                    <c:v>2014</c:v>
                  </c:pt>
                  <c:pt idx="10">
                    <c:v>2015</c:v>
                  </c:pt>
                </c:lvl>
              </c:multiLvlStrCache>
            </c:multiLvlStrRef>
          </c:cat>
          <c:val>
            <c:numRef>
              <c:f>'[Microsoft PowerPoint 的圖表 ]工作表1'!$G$2:$G$12</c:f>
              <c:numCache>
                <c:formatCode>General</c:formatCode>
                <c:ptCount val="11"/>
                <c:pt idx="0">
                  <c:v>50</c:v>
                </c:pt>
                <c:pt idx="1">
                  <c:v>48</c:v>
                </c:pt>
                <c:pt idx="2">
                  <c:v>46</c:v>
                </c:pt>
                <c:pt idx="3">
                  <c:v>45</c:v>
                </c:pt>
                <c:pt idx="4">
                  <c:v>43</c:v>
                </c:pt>
                <c:pt idx="5">
                  <c:v>48</c:v>
                </c:pt>
                <c:pt idx="6">
                  <c:v>45</c:v>
                </c:pt>
                <c:pt idx="7">
                  <c:v>50</c:v>
                </c:pt>
                <c:pt idx="8">
                  <c:v>47</c:v>
                </c:pt>
                <c:pt idx="9">
                  <c:v>35</c:v>
                </c:pt>
                <c:pt idx="10">
                  <c:v>46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'[Microsoft PowerPoint 的圖表 ]工作表1'!$H$1</c:f>
              <c:strCache>
                <c:ptCount val="1"/>
                <c:pt idx="0">
                  <c:v>WR Rank</c:v>
                </c:pt>
              </c:strCache>
            </c:strRef>
          </c:tx>
          <c:marker>
            <c:symbol val="none"/>
          </c:marker>
          <c:cat>
            <c:multiLvlStrRef>
              <c:f>'[Microsoft PowerPoint 的圖表 ]工作表1'!$A$2:$B$12</c:f>
              <c:multiLvlStrCache>
                <c:ptCount val="11"/>
                <c:lvl>
                  <c:pt idx="0">
                    <c:v>1</c:v>
                  </c:pt>
                  <c:pt idx="1">
                    <c:v>7</c:v>
                  </c:pt>
                  <c:pt idx="2">
                    <c:v>1</c:v>
                  </c:pt>
                  <c:pt idx="3">
                    <c:v>7</c:v>
                  </c:pt>
                  <c:pt idx="4">
                    <c:v>1</c:v>
                  </c:pt>
                  <c:pt idx="5">
                    <c:v>7</c:v>
                  </c:pt>
                  <c:pt idx="6">
                    <c:v>1</c:v>
                  </c:pt>
                  <c:pt idx="7">
                    <c:v>7</c:v>
                  </c:pt>
                  <c:pt idx="8">
                    <c:v>1</c:v>
                  </c:pt>
                  <c:pt idx="9">
                    <c:v>7</c:v>
                  </c:pt>
                  <c:pt idx="10">
                    <c:v>1</c:v>
                  </c:pt>
                </c:lvl>
                <c:lvl>
                  <c:pt idx="0">
                    <c:v>2010</c:v>
                  </c:pt>
                  <c:pt idx="2">
                    <c:v>2011</c:v>
                  </c:pt>
                  <c:pt idx="4">
                    <c:v>2012</c:v>
                  </c:pt>
                  <c:pt idx="6">
                    <c:v>2013</c:v>
                  </c:pt>
                  <c:pt idx="8">
                    <c:v>2014</c:v>
                  </c:pt>
                  <c:pt idx="10">
                    <c:v>2015</c:v>
                  </c:pt>
                </c:lvl>
              </c:multiLvlStrCache>
            </c:multiLvlStrRef>
          </c:cat>
          <c:val>
            <c:numRef>
              <c:f>'[Microsoft PowerPoint 的圖表 ]工作表1'!$H$2:$H$12</c:f>
              <c:numCache>
                <c:formatCode>General</c:formatCode>
                <c:ptCount val="11"/>
                <c:pt idx="0">
                  <c:v>1728</c:v>
                </c:pt>
                <c:pt idx="1">
                  <c:v>1940</c:v>
                </c:pt>
                <c:pt idx="2">
                  <c:v>1056</c:v>
                </c:pt>
                <c:pt idx="3">
                  <c:v>1195</c:v>
                </c:pt>
                <c:pt idx="4">
                  <c:v>1351</c:v>
                </c:pt>
                <c:pt idx="5">
                  <c:v>1788</c:v>
                </c:pt>
                <c:pt idx="6">
                  <c:v>1450</c:v>
                </c:pt>
                <c:pt idx="7">
                  <c:v>1871</c:v>
                </c:pt>
                <c:pt idx="8">
                  <c:v>1438</c:v>
                </c:pt>
                <c:pt idx="9">
                  <c:v>1116</c:v>
                </c:pt>
                <c:pt idx="10">
                  <c:v>1306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7895936"/>
        <c:axId val="97897856"/>
      </c:lineChart>
      <c:catAx>
        <c:axId val="9789593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zh-TW" altLang="en-US"/>
                  <a:t>年度</a:t>
                </a:r>
              </a:p>
            </c:rich>
          </c:tx>
          <c:layout/>
          <c:overlay val="0"/>
        </c:title>
        <c:majorTickMark val="none"/>
        <c:minorTickMark val="none"/>
        <c:tickLblPos val="nextTo"/>
        <c:crossAx val="97897856"/>
        <c:crosses val="autoZero"/>
        <c:auto val="1"/>
        <c:lblAlgn val="ctr"/>
        <c:lblOffset val="100"/>
        <c:noMultiLvlLbl val="0"/>
      </c:catAx>
      <c:valAx>
        <c:axId val="97897856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zh-TW" altLang="en-US"/>
                  <a:t>排名</a:t>
                </a:r>
              </a:p>
            </c:rich>
          </c:tx>
          <c:layout/>
          <c:overlay val="0"/>
        </c:title>
        <c:numFmt formatCode="General" sourceLinked="1"/>
        <c:majorTickMark val="in"/>
        <c:minorTickMark val="none"/>
        <c:tickLblPos val="nextTo"/>
        <c:crossAx val="9789593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zh-TW" altLang="en-US" dirty="0" smtClean="0"/>
              <a:t>指標比重</a:t>
            </a:r>
            <a:endParaRPr lang="zh-TW" altLang="en-US" dirty="0"/>
          </a:p>
        </c:rich>
      </c:tx>
      <c:layout>
        <c:manualLayout>
          <c:xMode val="edge"/>
          <c:yMode val="edge"/>
          <c:x val="0.25701121592550319"/>
          <c:y val="2.1396927322612593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排名比重</c:v>
                </c:pt>
              </c:strCache>
            </c:strRef>
          </c:tx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工作表1!$A$2:$A$5</c:f>
              <c:strCache>
                <c:ptCount val="4"/>
                <c:pt idx="0">
                  <c:v>能見度(Visibility)</c:v>
                </c:pt>
                <c:pt idx="1">
                  <c:v>存在數(PRESENCE)</c:v>
                </c:pt>
                <c:pt idx="2">
                  <c:v>透明度(OPENNESS)</c:v>
                </c:pt>
                <c:pt idx="3">
                  <c:v>卓越性(EXCELLENCE)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50</c:v>
                </c:pt>
                <c:pt idx="1">
                  <c:v>16.600000000000001</c:v>
                </c:pt>
                <c:pt idx="2">
                  <c:v>16.600000000000001</c:v>
                </c:pt>
                <c:pt idx="3">
                  <c:v>16.600000000000001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/>
      <c:overlay val="0"/>
      <c:txPr>
        <a:bodyPr/>
        <a:lstStyle/>
        <a:p>
          <a:pPr>
            <a:defRPr sz="1400"/>
          </a:pPr>
          <a:endParaRPr lang="zh-TW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57A3EF-61F7-41F0-BA93-5D8BBCDDA48E}" type="doc">
      <dgm:prSet loTypeId="urn:microsoft.com/office/officeart/2005/8/layout/lProcess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32863548-0740-4ECE-A082-2D56B39C205E}">
      <dgm:prSet phldrT="[文字]"/>
      <dgm:spPr/>
      <dgm:t>
        <a:bodyPr/>
        <a:lstStyle/>
        <a:p>
          <a:r>
            <a:rPr lang="zh-TW" altLang="en-US" dirty="0" smtClean="0"/>
            <a:t>網站一</a:t>
          </a:r>
          <a:endParaRPr lang="zh-TW" altLang="en-US" dirty="0"/>
        </a:p>
      </dgm:t>
    </dgm:pt>
    <dgm:pt modelId="{A25AED27-C4C1-423A-A895-12EF6289CD24}" type="parTrans" cxnId="{711A3A7D-AF82-473E-882D-283530A8DE34}">
      <dgm:prSet/>
      <dgm:spPr/>
      <dgm:t>
        <a:bodyPr/>
        <a:lstStyle/>
        <a:p>
          <a:endParaRPr lang="zh-TW" altLang="en-US"/>
        </a:p>
      </dgm:t>
    </dgm:pt>
    <dgm:pt modelId="{1EBA3C6E-ABAB-4BF6-BC90-D6E8ABD26D20}" type="sibTrans" cxnId="{711A3A7D-AF82-473E-882D-283530A8DE34}">
      <dgm:prSet/>
      <dgm:spPr/>
      <dgm:t>
        <a:bodyPr/>
        <a:lstStyle/>
        <a:p>
          <a:endParaRPr lang="zh-TW" altLang="en-US"/>
        </a:p>
      </dgm:t>
    </dgm:pt>
    <dgm:pt modelId="{EF12573A-C7CF-4519-AAF1-4E69D52F1A9E}">
      <dgm:prSet phldrT="[文字]"/>
      <dgm:spPr/>
      <dgm:t>
        <a:bodyPr/>
        <a:lstStyle/>
        <a:p>
          <a:r>
            <a:rPr lang="zh-TW" altLang="en-US" dirty="0" smtClean="0"/>
            <a:t>網頁一</a:t>
          </a:r>
          <a:endParaRPr lang="zh-TW" altLang="en-US" dirty="0"/>
        </a:p>
      </dgm:t>
    </dgm:pt>
    <dgm:pt modelId="{87AAEABD-FB7C-4C5B-8CCD-AA274F419C0F}" type="parTrans" cxnId="{8A21B3C5-08FB-4F34-BA74-733A65562A90}">
      <dgm:prSet/>
      <dgm:spPr/>
      <dgm:t>
        <a:bodyPr/>
        <a:lstStyle/>
        <a:p>
          <a:endParaRPr lang="zh-TW" altLang="en-US"/>
        </a:p>
      </dgm:t>
    </dgm:pt>
    <dgm:pt modelId="{BB6E2A7C-2B0A-4723-82CE-AF8FAF2E74D1}" type="sibTrans" cxnId="{8A21B3C5-08FB-4F34-BA74-733A65562A90}">
      <dgm:prSet/>
      <dgm:spPr/>
      <dgm:t>
        <a:bodyPr/>
        <a:lstStyle/>
        <a:p>
          <a:endParaRPr lang="zh-TW" altLang="en-US"/>
        </a:p>
      </dgm:t>
    </dgm:pt>
    <dgm:pt modelId="{A63670B9-A9DB-46D4-B6C6-6C51F92F3652}">
      <dgm:prSet phldrT="[文字]"/>
      <dgm:spPr/>
      <dgm:t>
        <a:bodyPr/>
        <a:lstStyle/>
        <a:p>
          <a:r>
            <a:rPr lang="zh-TW" altLang="en-US" dirty="0" smtClean="0"/>
            <a:t>網頁二</a:t>
          </a:r>
          <a:endParaRPr lang="zh-TW" altLang="en-US" dirty="0"/>
        </a:p>
      </dgm:t>
    </dgm:pt>
    <dgm:pt modelId="{766E94BA-3D79-4FDD-B329-78BDD436C667}" type="parTrans" cxnId="{4361C810-A797-4933-89C4-40402E13D9BB}">
      <dgm:prSet/>
      <dgm:spPr/>
      <dgm:t>
        <a:bodyPr/>
        <a:lstStyle/>
        <a:p>
          <a:endParaRPr lang="zh-TW" altLang="en-US"/>
        </a:p>
      </dgm:t>
    </dgm:pt>
    <dgm:pt modelId="{656CF1DB-23B5-4132-BBCB-B49530971974}" type="sibTrans" cxnId="{4361C810-A797-4933-89C4-40402E13D9BB}">
      <dgm:prSet/>
      <dgm:spPr/>
      <dgm:t>
        <a:bodyPr/>
        <a:lstStyle/>
        <a:p>
          <a:endParaRPr lang="zh-TW" altLang="en-US"/>
        </a:p>
      </dgm:t>
    </dgm:pt>
    <dgm:pt modelId="{B26C1E38-CE9B-425F-A233-4ECA126D2EED}">
      <dgm:prSet phldrT="[文字]"/>
      <dgm:spPr/>
      <dgm:t>
        <a:bodyPr/>
        <a:lstStyle/>
        <a:p>
          <a:r>
            <a:rPr lang="zh-TW" altLang="en-US" dirty="0" smtClean="0"/>
            <a:t>網站二</a:t>
          </a:r>
          <a:endParaRPr lang="zh-TW" altLang="en-US" dirty="0"/>
        </a:p>
      </dgm:t>
    </dgm:pt>
    <dgm:pt modelId="{58FA51A4-17FA-44F8-BC8B-18CD960A45B8}" type="parTrans" cxnId="{222AC404-5885-465F-BA1B-5D0CAE7589C4}">
      <dgm:prSet/>
      <dgm:spPr/>
      <dgm:t>
        <a:bodyPr/>
        <a:lstStyle/>
        <a:p>
          <a:endParaRPr lang="zh-TW" altLang="en-US"/>
        </a:p>
      </dgm:t>
    </dgm:pt>
    <dgm:pt modelId="{81F4CD50-8B62-45FF-B3D6-6FFA88BFC728}" type="sibTrans" cxnId="{222AC404-5885-465F-BA1B-5D0CAE7589C4}">
      <dgm:prSet/>
      <dgm:spPr/>
      <dgm:t>
        <a:bodyPr/>
        <a:lstStyle/>
        <a:p>
          <a:endParaRPr lang="zh-TW" altLang="en-US"/>
        </a:p>
      </dgm:t>
    </dgm:pt>
    <dgm:pt modelId="{9A007611-3D0F-4B04-927A-0B1D959681A6}">
      <dgm:prSet phldrT="[文字]"/>
      <dgm:spPr/>
      <dgm:t>
        <a:bodyPr/>
        <a:lstStyle/>
        <a:p>
          <a:r>
            <a:rPr lang="zh-TW" altLang="en-US" dirty="0" smtClean="0"/>
            <a:t>網頁三</a:t>
          </a:r>
          <a:endParaRPr lang="zh-TW" altLang="en-US" dirty="0"/>
        </a:p>
      </dgm:t>
    </dgm:pt>
    <dgm:pt modelId="{8EFA2BAD-76B1-4FC7-9997-EC680C91C0E4}" type="parTrans" cxnId="{7A671C5F-5111-4A4E-904B-FB9C41FEC591}">
      <dgm:prSet/>
      <dgm:spPr/>
      <dgm:t>
        <a:bodyPr/>
        <a:lstStyle/>
        <a:p>
          <a:endParaRPr lang="zh-TW" altLang="en-US"/>
        </a:p>
      </dgm:t>
    </dgm:pt>
    <dgm:pt modelId="{5EA160A1-5DE7-498E-8FDC-5EF409F2EC5D}" type="sibTrans" cxnId="{7A671C5F-5111-4A4E-904B-FB9C41FEC591}">
      <dgm:prSet/>
      <dgm:spPr/>
      <dgm:t>
        <a:bodyPr/>
        <a:lstStyle/>
        <a:p>
          <a:endParaRPr lang="zh-TW" altLang="en-US"/>
        </a:p>
      </dgm:t>
    </dgm:pt>
    <dgm:pt modelId="{B0E1098F-BF60-457B-8EA0-6A8294EEE484}">
      <dgm:prSet phldrT="[文字]"/>
      <dgm:spPr/>
      <dgm:t>
        <a:bodyPr/>
        <a:lstStyle/>
        <a:p>
          <a:r>
            <a:rPr lang="zh-TW" altLang="en-US" dirty="0" smtClean="0"/>
            <a:t>網頁四</a:t>
          </a:r>
          <a:endParaRPr lang="zh-TW" altLang="en-US" dirty="0"/>
        </a:p>
      </dgm:t>
    </dgm:pt>
    <dgm:pt modelId="{2E397CA4-F4DB-46E6-BDE1-1552A9B6E505}" type="parTrans" cxnId="{215D27FF-B238-486F-98DD-A2BBFD4C7873}">
      <dgm:prSet/>
      <dgm:spPr/>
      <dgm:t>
        <a:bodyPr/>
        <a:lstStyle/>
        <a:p>
          <a:endParaRPr lang="zh-TW" altLang="en-US"/>
        </a:p>
      </dgm:t>
    </dgm:pt>
    <dgm:pt modelId="{53EC3B66-D60E-4F93-AE7A-E6CFE3FAA980}" type="sibTrans" cxnId="{215D27FF-B238-486F-98DD-A2BBFD4C7873}">
      <dgm:prSet/>
      <dgm:spPr/>
      <dgm:t>
        <a:bodyPr/>
        <a:lstStyle/>
        <a:p>
          <a:endParaRPr lang="zh-TW" altLang="en-US"/>
        </a:p>
      </dgm:t>
    </dgm:pt>
    <dgm:pt modelId="{9650BF01-018D-4F7D-8DEE-63C42C28BFBC}">
      <dgm:prSet phldrT="[文字]"/>
      <dgm:spPr/>
      <dgm:t>
        <a:bodyPr/>
        <a:lstStyle/>
        <a:p>
          <a:r>
            <a:rPr lang="zh-TW" altLang="en-US" dirty="0" smtClean="0"/>
            <a:t>網站三</a:t>
          </a:r>
          <a:endParaRPr lang="zh-TW" altLang="en-US" dirty="0"/>
        </a:p>
      </dgm:t>
    </dgm:pt>
    <dgm:pt modelId="{41834B5E-F8F1-412E-B5D7-870B73104819}" type="parTrans" cxnId="{6C539B03-9CDB-46A0-85D1-52A408C82345}">
      <dgm:prSet/>
      <dgm:spPr/>
      <dgm:t>
        <a:bodyPr/>
        <a:lstStyle/>
        <a:p>
          <a:endParaRPr lang="zh-TW" altLang="en-US"/>
        </a:p>
      </dgm:t>
    </dgm:pt>
    <dgm:pt modelId="{559B2C46-C172-48AD-B26B-D0BD0A566B53}" type="sibTrans" cxnId="{6C539B03-9CDB-46A0-85D1-52A408C82345}">
      <dgm:prSet/>
      <dgm:spPr/>
      <dgm:t>
        <a:bodyPr/>
        <a:lstStyle/>
        <a:p>
          <a:endParaRPr lang="zh-TW" altLang="en-US"/>
        </a:p>
      </dgm:t>
    </dgm:pt>
    <dgm:pt modelId="{CB2C6191-DA4C-49B0-9FC4-7DCB645E4268}">
      <dgm:prSet phldrT="[文字]"/>
      <dgm:spPr/>
      <dgm:t>
        <a:bodyPr/>
        <a:lstStyle/>
        <a:p>
          <a:r>
            <a:rPr lang="zh-TW" altLang="en-US" dirty="0" smtClean="0"/>
            <a:t>網頁五</a:t>
          </a:r>
          <a:endParaRPr lang="zh-TW" altLang="en-US" dirty="0"/>
        </a:p>
      </dgm:t>
    </dgm:pt>
    <dgm:pt modelId="{79845004-CF4F-4A73-900F-B0A2736DF22F}" type="parTrans" cxnId="{95EFECD3-DF0A-4545-97A6-F4778C2F1110}">
      <dgm:prSet/>
      <dgm:spPr/>
      <dgm:t>
        <a:bodyPr/>
        <a:lstStyle/>
        <a:p>
          <a:endParaRPr lang="zh-TW" altLang="en-US"/>
        </a:p>
      </dgm:t>
    </dgm:pt>
    <dgm:pt modelId="{649B20BD-2942-4EEB-AFB3-4A3FB77C4345}" type="sibTrans" cxnId="{95EFECD3-DF0A-4545-97A6-F4778C2F1110}">
      <dgm:prSet/>
      <dgm:spPr/>
      <dgm:t>
        <a:bodyPr/>
        <a:lstStyle/>
        <a:p>
          <a:endParaRPr lang="zh-TW" altLang="en-US"/>
        </a:p>
      </dgm:t>
    </dgm:pt>
    <dgm:pt modelId="{62ADB974-7BD8-4CC7-8DF6-78058B2CC43E}">
      <dgm:prSet phldrT="[文字]"/>
      <dgm:spPr/>
      <dgm:t>
        <a:bodyPr/>
        <a:lstStyle/>
        <a:p>
          <a:r>
            <a:rPr lang="zh-TW" altLang="en-US" dirty="0" smtClean="0"/>
            <a:t>網頁六</a:t>
          </a:r>
          <a:endParaRPr lang="zh-TW" altLang="en-US" dirty="0"/>
        </a:p>
      </dgm:t>
    </dgm:pt>
    <dgm:pt modelId="{F2B74474-EF9A-4A99-9725-B2841EA43380}" type="parTrans" cxnId="{30E91F31-2AA9-4061-AF38-EEF59732EEAE}">
      <dgm:prSet/>
      <dgm:spPr/>
      <dgm:t>
        <a:bodyPr/>
        <a:lstStyle/>
        <a:p>
          <a:endParaRPr lang="zh-TW" altLang="en-US"/>
        </a:p>
      </dgm:t>
    </dgm:pt>
    <dgm:pt modelId="{D9C9CEFC-8276-4FBD-80A3-C5E2086BE145}" type="sibTrans" cxnId="{30E91F31-2AA9-4061-AF38-EEF59732EEAE}">
      <dgm:prSet/>
      <dgm:spPr/>
      <dgm:t>
        <a:bodyPr/>
        <a:lstStyle/>
        <a:p>
          <a:endParaRPr lang="zh-TW" altLang="en-US"/>
        </a:p>
      </dgm:t>
    </dgm:pt>
    <dgm:pt modelId="{1BF9F022-B520-424C-84EF-0BF7DFEFD05E}" type="pres">
      <dgm:prSet presAssocID="{F657A3EF-61F7-41F0-BA93-5D8BBCDDA48E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A7FDD2B-A2C0-4013-BF9F-FCC2C84147DE}" type="pres">
      <dgm:prSet presAssocID="{32863548-0740-4ECE-A082-2D56B39C205E}" presName="compNode" presStyleCnt="0"/>
      <dgm:spPr/>
    </dgm:pt>
    <dgm:pt modelId="{D429234C-3043-403A-BAC8-D6DDC829CD82}" type="pres">
      <dgm:prSet presAssocID="{32863548-0740-4ECE-A082-2D56B39C205E}" presName="aNode" presStyleLbl="bgShp" presStyleIdx="0" presStyleCnt="3"/>
      <dgm:spPr/>
      <dgm:t>
        <a:bodyPr/>
        <a:lstStyle/>
        <a:p>
          <a:endParaRPr lang="zh-TW" altLang="en-US"/>
        </a:p>
      </dgm:t>
    </dgm:pt>
    <dgm:pt modelId="{387802DF-2737-4C48-9763-B70F51F5BE00}" type="pres">
      <dgm:prSet presAssocID="{32863548-0740-4ECE-A082-2D56B39C205E}" presName="textNode" presStyleLbl="bgShp" presStyleIdx="0" presStyleCnt="3"/>
      <dgm:spPr/>
      <dgm:t>
        <a:bodyPr/>
        <a:lstStyle/>
        <a:p>
          <a:endParaRPr lang="zh-TW" altLang="en-US"/>
        </a:p>
      </dgm:t>
    </dgm:pt>
    <dgm:pt modelId="{25CE1CD2-4C2F-4396-B5E5-1714FDC368D6}" type="pres">
      <dgm:prSet presAssocID="{32863548-0740-4ECE-A082-2D56B39C205E}" presName="compChildNode" presStyleCnt="0"/>
      <dgm:spPr/>
    </dgm:pt>
    <dgm:pt modelId="{3B782080-7B6F-4EF8-BFEA-0AB608127570}" type="pres">
      <dgm:prSet presAssocID="{32863548-0740-4ECE-A082-2D56B39C205E}" presName="theInnerList" presStyleCnt="0"/>
      <dgm:spPr/>
    </dgm:pt>
    <dgm:pt modelId="{9105AA3F-EFE7-4A65-AF0E-D22CF713E3F8}" type="pres">
      <dgm:prSet presAssocID="{EF12573A-C7CF-4519-AAF1-4E69D52F1A9E}" presName="child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42223BE-DBFA-4778-B633-23F70BEBC58B}" type="pres">
      <dgm:prSet presAssocID="{EF12573A-C7CF-4519-AAF1-4E69D52F1A9E}" presName="aSpace2" presStyleCnt="0"/>
      <dgm:spPr/>
    </dgm:pt>
    <dgm:pt modelId="{3037C978-98B4-42B8-B72B-2BD4D2F38C43}" type="pres">
      <dgm:prSet presAssocID="{A63670B9-A9DB-46D4-B6C6-6C51F92F3652}" presName="child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9FF4C45-1367-43AD-B696-C84EB8B15212}" type="pres">
      <dgm:prSet presAssocID="{32863548-0740-4ECE-A082-2D56B39C205E}" presName="aSpace" presStyleCnt="0"/>
      <dgm:spPr/>
    </dgm:pt>
    <dgm:pt modelId="{550336FC-A79D-457B-B0D3-F3D3533EEE25}" type="pres">
      <dgm:prSet presAssocID="{B26C1E38-CE9B-425F-A233-4ECA126D2EED}" presName="compNode" presStyleCnt="0"/>
      <dgm:spPr/>
    </dgm:pt>
    <dgm:pt modelId="{44878CC9-4DF0-4EB0-9A23-BD4C0369C9CE}" type="pres">
      <dgm:prSet presAssocID="{B26C1E38-CE9B-425F-A233-4ECA126D2EED}" presName="aNode" presStyleLbl="bgShp" presStyleIdx="1" presStyleCnt="3"/>
      <dgm:spPr/>
      <dgm:t>
        <a:bodyPr/>
        <a:lstStyle/>
        <a:p>
          <a:endParaRPr lang="zh-TW" altLang="en-US"/>
        </a:p>
      </dgm:t>
    </dgm:pt>
    <dgm:pt modelId="{B071B6B2-D151-4098-AEDF-DC63A2834E92}" type="pres">
      <dgm:prSet presAssocID="{B26C1E38-CE9B-425F-A233-4ECA126D2EED}" presName="textNode" presStyleLbl="bgShp" presStyleIdx="1" presStyleCnt="3"/>
      <dgm:spPr/>
      <dgm:t>
        <a:bodyPr/>
        <a:lstStyle/>
        <a:p>
          <a:endParaRPr lang="zh-TW" altLang="en-US"/>
        </a:p>
      </dgm:t>
    </dgm:pt>
    <dgm:pt modelId="{0A80FB1E-01C0-49A7-A721-56F3D3225E55}" type="pres">
      <dgm:prSet presAssocID="{B26C1E38-CE9B-425F-A233-4ECA126D2EED}" presName="compChildNode" presStyleCnt="0"/>
      <dgm:spPr/>
    </dgm:pt>
    <dgm:pt modelId="{1C6CFF06-320A-46BC-9B2F-9640ACC9B37E}" type="pres">
      <dgm:prSet presAssocID="{B26C1E38-CE9B-425F-A233-4ECA126D2EED}" presName="theInnerList" presStyleCnt="0"/>
      <dgm:spPr/>
    </dgm:pt>
    <dgm:pt modelId="{D217EA97-F550-4BF3-BFCA-7B034FF265BB}" type="pres">
      <dgm:prSet presAssocID="{9A007611-3D0F-4B04-927A-0B1D959681A6}" presName="child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BFC1609-E9DC-4FC9-9386-C872CAB0E42F}" type="pres">
      <dgm:prSet presAssocID="{9A007611-3D0F-4B04-927A-0B1D959681A6}" presName="aSpace2" presStyleCnt="0"/>
      <dgm:spPr/>
    </dgm:pt>
    <dgm:pt modelId="{839FA645-F824-43A1-8C6E-59B12B6F7B08}" type="pres">
      <dgm:prSet presAssocID="{B0E1098F-BF60-457B-8EA0-6A8294EEE484}" presName="child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58B2FB2-41B4-4EED-A33F-FECBA69DCC2C}" type="pres">
      <dgm:prSet presAssocID="{B26C1E38-CE9B-425F-A233-4ECA126D2EED}" presName="aSpace" presStyleCnt="0"/>
      <dgm:spPr/>
    </dgm:pt>
    <dgm:pt modelId="{BF86CBB6-121A-486F-A1AB-02787EF42C09}" type="pres">
      <dgm:prSet presAssocID="{9650BF01-018D-4F7D-8DEE-63C42C28BFBC}" presName="compNode" presStyleCnt="0"/>
      <dgm:spPr/>
    </dgm:pt>
    <dgm:pt modelId="{C3788FAB-6BF9-4165-85D9-343F62F9A056}" type="pres">
      <dgm:prSet presAssocID="{9650BF01-018D-4F7D-8DEE-63C42C28BFBC}" presName="aNode" presStyleLbl="bgShp" presStyleIdx="2" presStyleCnt="3" custLinFactNeighborX="1994" custLinFactNeighborY="10199"/>
      <dgm:spPr/>
      <dgm:t>
        <a:bodyPr/>
        <a:lstStyle/>
        <a:p>
          <a:endParaRPr lang="zh-TW" altLang="en-US"/>
        </a:p>
      </dgm:t>
    </dgm:pt>
    <dgm:pt modelId="{F92A8884-F8F0-401A-A74D-A9A9E9C5D786}" type="pres">
      <dgm:prSet presAssocID="{9650BF01-018D-4F7D-8DEE-63C42C28BFBC}" presName="textNode" presStyleLbl="bgShp" presStyleIdx="2" presStyleCnt="3"/>
      <dgm:spPr/>
      <dgm:t>
        <a:bodyPr/>
        <a:lstStyle/>
        <a:p>
          <a:endParaRPr lang="zh-TW" altLang="en-US"/>
        </a:p>
      </dgm:t>
    </dgm:pt>
    <dgm:pt modelId="{E65FF84B-80ED-494A-B5D6-50EC3E48E8B2}" type="pres">
      <dgm:prSet presAssocID="{9650BF01-018D-4F7D-8DEE-63C42C28BFBC}" presName="compChildNode" presStyleCnt="0"/>
      <dgm:spPr/>
    </dgm:pt>
    <dgm:pt modelId="{CEEB6EB5-5EAF-40B1-A5B3-734B11418B46}" type="pres">
      <dgm:prSet presAssocID="{9650BF01-018D-4F7D-8DEE-63C42C28BFBC}" presName="theInnerList" presStyleCnt="0"/>
      <dgm:spPr/>
    </dgm:pt>
    <dgm:pt modelId="{871236A5-2063-4046-A2F9-3718F879C983}" type="pres">
      <dgm:prSet presAssocID="{CB2C6191-DA4C-49B0-9FC4-7DCB645E4268}" presName="child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4F677A7-F8BB-48DA-A333-B23742418780}" type="pres">
      <dgm:prSet presAssocID="{CB2C6191-DA4C-49B0-9FC4-7DCB645E4268}" presName="aSpace2" presStyleCnt="0"/>
      <dgm:spPr/>
    </dgm:pt>
    <dgm:pt modelId="{AD229500-BF3D-4C69-BB6B-8EBC1F90DC08}" type="pres">
      <dgm:prSet presAssocID="{62ADB974-7BD8-4CC7-8DF6-78058B2CC43E}" presName="child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ACE2C747-4362-48C4-8B2A-3782BA2644C7}" type="presOf" srcId="{CB2C6191-DA4C-49B0-9FC4-7DCB645E4268}" destId="{871236A5-2063-4046-A2F9-3718F879C983}" srcOrd="0" destOrd="0" presId="urn:microsoft.com/office/officeart/2005/8/layout/lProcess2"/>
    <dgm:cxn modelId="{E74738F0-508F-47D8-AF15-E40743EA47D0}" type="presOf" srcId="{9A007611-3D0F-4B04-927A-0B1D959681A6}" destId="{D217EA97-F550-4BF3-BFCA-7B034FF265BB}" srcOrd="0" destOrd="0" presId="urn:microsoft.com/office/officeart/2005/8/layout/lProcess2"/>
    <dgm:cxn modelId="{D323AA81-ED4A-4843-93C2-68355F1C2DC2}" type="presOf" srcId="{EF12573A-C7CF-4519-AAF1-4E69D52F1A9E}" destId="{9105AA3F-EFE7-4A65-AF0E-D22CF713E3F8}" srcOrd="0" destOrd="0" presId="urn:microsoft.com/office/officeart/2005/8/layout/lProcess2"/>
    <dgm:cxn modelId="{222AC404-5885-465F-BA1B-5D0CAE7589C4}" srcId="{F657A3EF-61F7-41F0-BA93-5D8BBCDDA48E}" destId="{B26C1E38-CE9B-425F-A233-4ECA126D2EED}" srcOrd="1" destOrd="0" parTransId="{58FA51A4-17FA-44F8-BC8B-18CD960A45B8}" sibTransId="{81F4CD50-8B62-45FF-B3D6-6FFA88BFC728}"/>
    <dgm:cxn modelId="{43DB1C29-CF7D-4963-AFE0-6A37D4E2D494}" type="presOf" srcId="{B26C1E38-CE9B-425F-A233-4ECA126D2EED}" destId="{B071B6B2-D151-4098-AEDF-DC63A2834E92}" srcOrd="1" destOrd="0" presId="urn:microsoft.com/office/officeart/2005/8/layout/lProcess2"/>
    <dgm:cxn modelId="{95EFECD3-DF0A-4545-97A6-F4778C2F1110}" srcId="{9650BF01-018D-4F7D-8DEE-63C42C28BFBC}" destId="{CB2C6191-DA4C-49B0-9FC4-7DCB645E4268}" srcOrd="0" destOrd="0" parTransId="{79845004-CF4F-4A73-900F-B0A2736DF22F}" sibTransId="{649B20BD-2942-4EEB-AFB3-4A3FB77C4345}"/>
    <dgm:cxn modelId="{87A7347B-8C06-451C-B66A-9C31F2C3A9FA}" type="presOf" srcId="{B26C1E38-CE9B-425F-A233-4ECA126D2EED}" destId="{44878CC9-4DF0-4EB0-9A23-BD4C0369C9CE}" srcOrd="0" destOrd="0" presId="urn:microsoft.com/office/officeart/2005/8/layout/lProcess2"/>
    <dgm:cxn modelId="{30E91F31-2AA9-4061-AF38-EEF59732EEAE}" srcId="{9650BF01-018D-4F7D-8DEE-63C42C28BFBC}" destId="{62ADB974-7BD8-4CC7-8DF6-78058B2CC43E}" srcOrd="1" destOrd="0" parTransId="{F2B74474-EF9A-4A99-9725-B2841EA43380}" sibTransId="{D9C9CEFC-8276-4FBD-80A3-C5E2086BE145}"/>
    <dgm:cxn modelId="{711A3A7D-AF82-473E-882D-283530A8DE34}" srcId="{F657A3EF-61F7-41F0-BA93-5D8BBCDDA48E}" destId="{32863548-0740-4ECE-A082-2D56B39C205E}" srcOrd="0" destOrd="0" parTransId="{A25AED27-C4C1-423A-A895-12EF6289CD24}" sibTransId="{1EBA3C6E-ABAB-4BF6-BC90-D6E8ABD26D20}"/>
    <dgm:cxn modelId="{A2BD874C-F4D2-4B12-9C6A-5032665C74DF}" type="presOf" srcId="{9650BF01-018D-4F7D-8DEE-63C42C28BFBC}" destId="{F92A8884-F8F0-401A-A74D-A9A9E9C5D786}" srcOrd="1" destOrd="0" presId="urn:microsoft.com/office/officeart/2005/8/layout/lProcess2"/>
    <dgm:cxn modelId="{6C539B03-9CDB-46A0-85D1-52A408C82345}" srcId="{F657A3EF-61F7-41F0-BA93-5D8BBCDDA48E}" destId="{9650BF01-018D-4F7D-8DEE-63C42C28BFBC}" srcOrd="2" destOrd="0" parTransId="{41834B5E-F8F1-412E-B5D7-870B73104819}" sibTransId="{559B2C46-C172-48AD-B26B-D0BD0A566B53}"/>
    <dgm:cxn modelId="{670EFD54-617C-4CCA-AEFA-5BD8831E9859}" type="presOf" srcId="{32863548-0740-4ECE-A082-2D56B39C205E}" destId="{387802DF-2737-4C48-9763-B70F51F5BE00}" srcOrd="1" destOrd="0" presId="urn:microsoft.com/office/officeart/2005/8/layout/lProcess2"/>
    <dgm:cxn modelId="{CB7F4B12-DE68-45BC-8795-9B54B3237F8C}" type="presOf" srcId="{A63670B9-A9DB-46D4-B6C6-6C51F92F3652}" destId="{3037C978-98B4-42B8-B72B-2BD4D2F38C43}" srcOrd="0" destOrd="0" presId="urn:microsoft.com/office/officeart/2005/8/layout/lProcess2"/>
    <dgm:cxn modelId="{4361C810-A797-4933-89C4-40402E13D9BB}" srcId="{32863548-0740-4ECE-A082-2D56B39C205E}" destId="{A63670B9-A9DB-46D4-B6C6-6C51F92F3652}" srcOrd="1" destOrd="0" parTransId="{766E94BA-3D79-4FDD-B329-78BDD436C667}" sibTransId="{656CF1DB-23B5-4132-BBCB-B49530971974}"/>
    <dgm:cxn modelId="{39162EFD-ADF7-46E9-9F66-08F14FAA44E6}" type="presOf" srcId="{62ADB974-7BD8-4CC7-8DF6-78058B2CC43E}" destId="{AD229500-BF3D-4C69-BB6B-8EBC1F90DC08}" srcOrd="0" destOrd="0" presId="urn:microsoft.com/office/officeart/2005/8/layout/lProcess2"/>
    <dgm:cxn modelId="{CF3E6ACD-72B8-4124-BC3C-BD68AC56A6FC}" type="presOf" srcId="{F657A3EF-61F7-41F0-BA93-5D8BBCDDA48E}" destId="{1BF9F022-B520-424C-84EF-0BF7DFEFD05E}" srcOrd="0" destOrd="0" presId="urn:microsoft.com/office/officeart/2005/8/layout/lProcess2"/>
    <dgm:cxn modelId="{215D27FF-B238-486F-98DD-A2BBFD4C7873}" srcId="{B26C1E38-CE9B-425F-A233-4ECA126D2EED}" destId="{B0E1098F-BF60-457B-8EA0-6A8294EEE484}" srcOrd="1" destOrd="0" parTransId="{2E397CA4-F4DB-46E6-BDE1-1552A9B6E505}" sibTransId="{53EC3B66-D60E-4F93-AE7A-E6CFE3FAA980}"/>
    <dgm:cxn modelId="{774F6CE2-7CD8-4EC7-BEC9-40A1CD14D3BE}" type="presOf" srcId="{32863548-0740-4ECE-A082-2D56B39C205E}" destId="{D429234C-3043-403A-BAC8-D6DDC829CD82}" srcOrd="0" destOrd="0" presId="urn:microsoft.com/office/officeart/2005/8/layout/lProcess2"/>
    <dgm:cxn modelId="{7ADAA2B8-FCC8-44D3-93D1-A65072082E8C}" type="presOf" srcId="{B0E1098F-BF60-457B-8EA0-6A8294EEE484}" destId="{839FA645-F824-43A1-8C6E-59B12B6F7B08}" srcOrd="0" destOrd="0" presId="urn:microsoft.com/office/officeart/2005/8/layout/lProcess2"/>
    <dgm:cxn modelId="{DA9B9D71-B818-4369-8BF4-C6456019F3DB}" type="presOf" srcId="{9650BF01-018D-4F7D-8DEE-63C42C28BFBC}" destId="{C3788FAB-6BF9-4165-85D9-343F62F9A056}" srcOrd="0" destOrd="0" presId="urn:microsoft.com/office/officeart/2005/8/layout/lProcess2"/>
    <dgm:cxn modelId="{8A21B3C5-08FB-4F34-BA74-733A65562A90}" srcId="{32863548-0740-4ECE-A082-2D56B39C205E}" destId="{EF12573A-C7CF-4519-AAF1-4E69D52F1A9E}" srcOrd="0" destOrd="0" parTransId="{87AAEABD-FB7C-4C5B-8CCD-AA274F419C0F}" sibTransId="{BB6E2A7C-2B0A-4723-82CE-AF8FAF2E74D1}"/>
    <dgm:cxn modelId="{7A671C5F-5111-4A4E-904B-FB9C41FEC591}" srcId="{B26C1E38-CE9B-425F-A233-4ECA126D2EED}" destId="{9A007611-3D0F-4B04-927A-0B1D959681A6}" srcOrd="0" destOrd="0" parTransId="{8EFA2BAD-76B1-4FC7-9997-EC680C91C0E4}" sibTransId="{5EA160A1-5DE7-498E-8FDC-5EF409F2EC5D}"/>
    <dgm:cxn modelId="{0D24C615-B6A4-44CC-8467-E8DFF0F1CDB2}" type="presParOf" srcId="{1BF9F022-B520-424C-84EF-0BF7DFEFD05E}" destId="{EA7FDD2B-A2C0-4013-BF9F-FCC2C84147DE}" srcOrd="0" destOrd="0" presId="urn:microsoft.com/office/officeart/2005/8/layout/lProcess2"/>
    <dgm:cxn modelId="{8286D63D-01AF-4E5C-9D40-E9EF890D4414}" type="presParOf" srcId="{EA7FDD2B-A2C0-4013-BF9F-FCC2C84147DE}" destId="{D429234C-3043-403A-BAC8-D6DDC829CD82}" srcOrd="0" destOrd="0" presId="urn:microsoft.com/office/officeart/2005/8/layout/lProcess2"/>
    <dgm:cxn modelId="{D9CF9820-05C8-4972-88CE-A5F4E1A65F6B}" type="presParOf" srcId="{EA7FDD2B-A2C0-4013-BF9F-FCC2C84147DE}" destId="{387802DF-2737-4C48-9763-B70F51F5BE00}" srcOrd="1" destOrd="0" presId="urn:microsoft.com/office/officeart/2005/8/layout/lProcess2"/>
    <dgm:cxn modelId="{9EEC12C8-73CD-44EC-B863-ED0551AAE2DC}" type="presParOf" srcId="{EA7FDD2B-A2C0-4013-BF9F-FCC2C84147DE}" destId="{25CE1CD2-4C2F-4396-B5E5-1714FDC368D6}" srcOrd="2" destOrd="0" presId="urn:microsoft.com/office/officeart/2005/8/layout/lProcess2"/>
    <dgm:cxn modelId="{827C43A1-F8F2-40E8-9D81-B7C6D3846051}" type="presParOf" srcId="{25CE1CD2-4C2F-4396-B5E5-1714FDC368D6}" destId="{3B782080-7B6F-4EF8-BFEA-0AB608127570}" srcOrd="0" destOrd="0" presId="urn:microsoft.com/office/officeart/2005/8/layout/lProcess2"/>
    <dgm:cxn modelId="{3351F672-646A-4B39-BDCC-54CDBFAD6A95}" type="presParOf" srcId="{3B782080-7B6F-4EF8-BFEA-0AB608127570}" destId="{9105AA3F-EFE7-4A65-AF0E-D22CF713E3F8}" srcOrd="0" destOrd="0" presId="urn:microsoft.com/office/officeart/2005/8/layout/lProcess2"/>
    <dgm:cxn modelId="{0F675F58-FB26-4E8C-A078-98F2AEFA5824}" type="presParOf" srcId="{3B782080-7B6F-4EF8-BFEA-0AB608127570}" destId="{C42223BE-DBFA-4778-B633-23F70BEBC58B}" srcOrd="1" destOrd="0" presId="urn:microsoft.com/office/officeart/2005/8/layout/lProcess2"/>
    <dgm:cxn modelId="{E227D957-1390-4AC8-A2EC-20B1AA0502CC}" type="presParOf" srcId="{3B782080-7B6F-4EF8-BFEA-0AB608127570}" destId="{3037C978-98B4-42B8-B72B-2BD4D2F38C43}" srcOrd="2" destOrd="0" presId="urn:microsoft.com/office/officeart/2005/8/layout/lProcess2"/>
    <dgm:cxn modelId="{FE6D23F8-A8B6-45E5-A20C-4B67D9D4A98C}" type="presParOf" srcId="{1BF9F022-B520-424C-84EF-0BF7DFEFD05E}" destId="{F9FF4C45-1367-43AD-B696-C84EB8B15212}" srcOrd="1" destOrd="0" presId="urn:microsoft.com/office/officeart/2005/8/layout/lProcess2"/>
    <dgm:cxn modelId="{CC7A7F48-D8E1-4EE4-BBC2-0A6D29F74DD9}" type="presParOf" srcId="{1BF9F022-B520-424C-84EF-0BF7DFEFD05E}" destId="{550336FC-A79D-457B-B0D3-F3D3533EEE25}" srcOrd="2" destOrd="0" presId="urn:microsoft.com/office/officeart/2005/8/layout/lProcess2"/>
    <dgm:cxn modelId="{2649A8F1-E8D8-4167-BA7B-39A4482615A5}" type="presParOf" srcId="{550336FC-A79D-457B-B0D3-F3D3533EEE25}" destId="{44878CC9-4DF0-4EB0-9A23-BD4C0369C9CE}" srcOrd="0" destOrd="0" presId="urn:microsoft.com/office/officeart/2005/8/layout/lProcess2"/>
    <dgm:cxn modelId="{9E53035D-8DA6-45B9-AF2B-9509B0D7F89B}" type="presParOf" srcId="{550336FC-A79D-457B-B0D3-F3D3533EEE25}" destId="{B071B6B2-D151-4098-AEDF-DC63A2834E92}" srcOrd="1" destOrd="0" presId="urn:microsoft.com/office/officeart/2005/8/layout/lProcess2"/>
    <dgm:cxn modelId="{94B7F5B8-BB7A-443D-B576-30011329451D}" type="presParOf" srcId="{550336FC-A79D-457B-B0D3-F3D3533EEE25}" destId="{0A80FB1E-01C0-49A7-A721-56F3D3225E55}" srcOrd="2" destOrd="0" presId="urn:microsoft.com/office/officeart/2005/8/layout/lProcess2"/>
    <dgm:cxn modelId="{408CF46F-CB70-4E61-8A67-7C17024E9F8C}" type="presParOf" srcId="{0A80FB1E-01C0-49A7-A721-56F3D3225E55}" destId="{1C6CFF06-320A-46BC-9B2F-9640ACC9B37E}" srcOrd="0" destOrd="0" presId="urn:microsoft.com/office/officeart/2005/8/layout/lProcess2"/>
    <dgm:cxn modelId="{81DBFDEF-C896-4A9F-B026-D519272255CB}" type="presParOf" srcId="{1C6CFF06-320A-46BC-9B2F-9640ACC9B37E}" destId="{D217EA97-F550-4BF3-BFCA-7B034FF265BB}" srcOrd="0" destOrd="0" presId="urn:microsoft.com/office/officeart/2005/8/layout/lProcess2"/>
    <dgm:cxn modelId="{06EDC04E-8FEA-4475-BD86-9337AE01A8BC}" type="presParOf" srcId="{1C6CFF06-320A-46BC-9B2F-9640ACC9B37E}" destId="{6BFC1609-E9DC-4FC9-9386-C872CAB0E42F}" srcOrd="1" destOrd="0" presId="urn:microsoft.com/office/officeart/2005/8/layout/lProcess2"/>
    <dgm:cxn modelId="{8CC66276-2F04-477C-AD60-4B9039AEB150}" type="presParOf" srcId="{1C6CFF06-320A-46BC-9B2F-9640ACC9B37E}" destId="{839FA645-F824-43A1-8C6E-59B12B6F7B08}" srcOrd="2" destOrd="0" presId="urn:microsoft.com/office/officeart/2005/8/layout/lProcess2"/>
    <dgm:cxn modelId="{EC953D47-6D85-47DA-957C-56A5AEBBCC7F}" type="presParOf" srcId="{1BF9F022-B520-424C-84EF-0BF7DFEFD05E}" destId="{058B2FB2-41B4-4EED-A33F-FECBA69DCC2C}" srcOrd="3" destOrd="0" presId="urn:microsoft.com/office/officeart/2005/8/layout/lProcess2"/>
    <dgm:cxn modelId="{E6B87D8D-BF8C-4602-9C13-E22508148F79}" type="presParOf" srcId="{1BF9F022-B520-424C-84EF-0BF7DFEFD05E}" destId="{BF86CBB6-121A-486F-A1AB-02787EF42C09}" srcOrd="4" destOrd="0" presId="urn:microsoft.com/office/officeart/2005/8/layout/lProcess2"/>
    <dgm:cxn modelId="{FE71E602-3E85-46D5-AA14-E56178291F39}" type="presParOf" srcId="{BF86CBB6-121A-486F-A1AB-02787EF42C09}" destId="{C3788FAB-6BF9-4165-85D9-343F62F9A056}" srcOrd="0" destOrd="0" presId="urn:microsoft.com/office/officeart/2005/8/layout/lProcess2"/>
    <dgm:cxn modelId="{068897CE-1AA6-4B98-91A0-68DB6831F3CE}" type="presParOf" srcId="{BF86CBB6-121A-486F-A1AB-02787EF42C09}" destId="{F92A8884-F8F0-401A-A74D-A9A9E9C5D786}" srcOrd="1" destOrd="0" presId="urn:microsoft.com/office/officeart/2005/8/layout/lProcess2"/>
    <dgm:cxn modelId="{8677254C-ADCB-4FB7-98AD-B33507E0FC24}" type="presParOf" srcId="{BF86CBB6-121A-486F-A1AB-02787EF42C09}" destId="{E65FF84B-80ED-494A-B5D6-50EC3E48E8B2}" srcOrd="2" destOrd="0" presId="urn:microsoft.com/office/officeart/2005/8/layout/lProcess2"/>
    <dgm:cxn modelId="{EC9286C1-1AE4-448D-8FE8-B82B00EF8173}" type="presParOf" srcId="{E65FF84B-80ED-494A-B5D6-50EC3E48E8B2}" destId="{CEEB6EB5-5EAF-40B1-A5B3-734B11418B46}" srcOrd="0" destOrd="0" presId="urn:microsoft.com/office/officeart/2005/8/layout/lProcess2"/>
    <dgm:cxn modelId="{759445F5-17F8-4615-AF17-6EC909658393}" type="presParOf" srcId="{CEEB6EB5-5EAF-40B1-A5B3-734B11418B46}" destId="{871236A5-2063-4046-A2F9-3718F879C983}" srcOrd="0" destOrd="0" presId="urn:microsoft.com/office/officeart/2005/8/layout/lProcess2"/>
    <dgm:cxn modelId="{A6053076-7F76-4644-A251-D9A340F8EF9F}" type="presParOf" srcId="{CEEB6EB5-5EAF-40B1-A5B3-734B11418B46}" destId="{04F677A7-F8BB-48DA-A333-B23742418780}" srcOrd="1" destOrd="0" presId="urn:microsoft.com/office/officeart/2005/8/layout/lProcess2"/>
    <dgm:cxn modelId="{3607B2A5-D3D7-4551-A760-97B078E7852A}" type="presParOf" srcId="{CEEB6EB5-5EAF-40B1-A5B3-734B11418B46}" destId="{AD229500-BF3D-4C69-BB6B-8EBC1F90DC08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27A22A1-AC2B-4908-8ED8-4E5EC8261B43}" type="doc">
      <dgm:prSet loTypeId="urn:microsoft.com/office/officeart/2005/8/layout/hList6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5530BDEC-53A9-42BD-BB0E-0A60FCFDC27F}">
      <dgm:prSet phldrT="[文字]"/>
      <dgm:spPr/>
      <dgm:t>
        <a:bodyPr/>
        <a:lstStyle/>
        <a:p>
          <a:r>
            <a:rPr lang="zh-TW" altLang="en-US" dirty="0" smtClean="0"/>
            <a:t>網頁一</a:t>
          </a:r>
          <a:endParaRPr lang="zh-TW" altLang="en-US" dirty="0"/>
        </a:p>
      </dgm:t>
    </dgm:pt>
    <dgm:pt modelId="{5E556083-4FF4-4A9A-B516-FD80857959D3}" type="parTrans" cxnId="{4FFD1CCE-AF6C-4B70-8287-A2A7A59815D3}">
      <dgm:prSet/>
      <dgm:spPr/>
      <dgm:t>
        <a:bodyPr/>
        <a:lstStyle/>
        <a:p>
          <a:endParaRPr lang="zh-TW" altLang="en-US"/>
        </a:p>
      </dgm:t>
    </dgm:pt>
    <dgm:pt modelId="{816A6D6D-BF80-4F9A-8964-31D85A69331B}" type="sibTrans" cxnId="{4FFD1CCE-AF6C-4B70-8287-A2A7A59815D3}">
      <dgm:prSet/>
      <dgm:spPr/>
      <dgm:t>
        <a:bodyPr/>
        <a:lstStyle/>
        <a:p>
          <a:endParaRPr lang="zh-TW" altLang="en-US"/>
        </a:p>
      </dgm:t>
    </dgm:pt>
    <dgm:pt modelId="{2B17FBC9-69D8-47C8-8079-06D2BC1A95BF}">
      <dgm:prSet phldrT="[文字]"/>
      <dgm:spPr/>
      <dgm:t>
        <a:bodyPr/>
        <a:lstStyle/>
        <a:p>
          <a:r>
            <a:rPr lang="zh-TW" altLang="en-US" dirty="0" smtClean="0"/>
            <a:t>關鍵字</a:t>
          </a:r>
          <a:r>
            <a:rPr lang="en-US" altLang="zh-TW" dirty="0" smtClean="0"/>
            <a:t>1</a:t>
          </a:r>
          <a:endParaRPr lang="zh-TW" altLang="en-US" dirty="0"/>
        </a:p>
      </dgm:t>
    </dgm:pt>
    <dgm:pt modelId="{661D906C-8A6D-468A-8294-550434E23571}" type="parTrans" cxnId="{3B3C361E-D35F-400B-AB6D-B772EF623E10}">
      <dgm:prSet/>
      <dgm:spPr/>
      <dgm:t>
        <a:bodyPr/>
        <a:lstStyle/>
        <a:p>
          <a:endParaRPr lang="zh-TW" altLang="en-US"/>
        </a:p>
      </dgm:t>
    </dgm:pt>
    <dgm:pt modelId="{B6FA54B3-A7EA-4B55-9B85-409470FE5659}" type="sibTrans" cxnId="{3B3C361E-D35F-400B-AB6D-B772EF623E10}">
      <dgm:prSet/>
      <dgm:spPr/>
      <dgm:t>
        <a:bodyPr/>
        <a:lstStyle/>
        <a:p>
          <a:endParaRPr lang="zh-TW" altLang="en-US"/>
        </a:p>
      </dgm:t>
    </dgm:pt>
    <dgm:pt modelId="{A1184203-E896-452F-8AA4-49C4FAF7E31F}">
      <dgm:prSet phldrT="[文字]"/>
      <dgm:spPr/>
      <dgm:t>
        <a:bodyPr/>
        <a:lstStyle/>
        <a:p>
          <a:r>
            <a:rPr lang="zh-TW" altLang="en-US" dirty="0" smtClean="0"/>
            <a:t>網頁二</a:t>
          </a:r>
          <a:endParaRPr lang="zh-TW" altLang="en-US" dirty="0"/>
        </a:p>
      </dgm:t>
    </dgm:pt>
    <dgm:pt modelId="{CF46118A-E93C-4ADF-905E-3DBDB19EBC60}" type="parTrans" cxnId="{E98FFD33-A1E7-43A6-AC11-478511ECFC86}">
      <dgm:prSet/>
      <dgm:spPr/>
      <dgm:t>
        <a:bodyPr/>
        <a:lstStyle/>
        <a:p>
          <a:endParaRPr lang="zh-TW" altLang="en-US"/>
        </a:p>
      </dgm:t>
    </dgm:pt>
    <dgm:pt modelId="{1E8370D5-0869-4F3B-8550-52E6E68A6433}" type="sibTrans" cxnId="{E98FFD33-A1E7-43A6-AC11-478511ECFC86}">
      <dgm:prSet/>
      <dgm:spPr/>
      <dgm:t>
        <a:bodyPr/>
        <a:lstStyle/>
        <a:p>
          <a:endParaRPr lang="zh-TW" altLang="en-US"/>
        </a:p>
      </dgm:t>
    </dgm:pt>
    <dgm:pt modelId="{8DD32900-0B0E-44FA-ACCE-88983268D968}">
      <dgm:prSet phldrT="[文字]"/>
      <dgm:spPr/>
      <dgm:t>
        <a:bodyPr/>
        <a:lstStyle/>
        <a:p>
          <a:r>
            <a:rPr lang="zh-TW" altLang="en-US" dirty="0" smtClean="0"/>
            <a:t>關鍵字</a:t>
          </a:r>
          <a:r>
            <a:rPr lang="en-US" altLang="zh-TW" dirty="0" smtClean="0"/>
            <a:t>3</a:t>
          </a:r>
          <a:endParaRPr lang="zh-TW" altLang="en-US" dirty="0"/>
        </a:p>
      </dgm:t>
    </dgm:pt>
    <dgm:pt modelId="{6F6586C8-2AAD-4D56-BD64-CDE606028D07}" type="parTrans" cxnId="{B3350FD6-F375-4EC3-99DB-80BAC660C3ED}">
      <dgm:prSet/>
      <dgm:spPr/>
      <dgm:t>
        <a:bodyPr/>
        <a:lstStyle/>
        <a:p>
          <a:endParaRPr lang="zh-TW" altLang="en-US"/>
        </a:p>
      </dgm:t>
    </dgm:pt>
    <dgm:pt modelId="{0BA0E8CD-C939-4C87-BBD1-F3F8974907CD}" type="sibTrans" cxnId="{B3350FD6-F375-4EC3-99DB-80BAC660C3ED}">
      <dgm:prSet/>
      <dgm:spPr/>
      <dgm:t>
        <a:bodyPr/>
        <a:lstStyle/>
        <a:p>
          <a:endParaRPr lang="zh-TW" altLang="en-US"/>
        </a:p>
      </dgm:t>
    </dgm:pt>
    <dgm:pt modelId="{0ECF799D-3FF9-4727-8D6D-669CC16766B9}">
      <dgm:prSet phldrT="[文字]"/>
      <dgm:spPr/>
      <dgm:t>
        <a:bodyPr/>
        <a:lstStyle/>
        <a:p>
          <a:r>
            <a:rPr lang="zh-TW" altLang="en-US" dirty="0" smtClean="0"/>
            <a:t>關鍵字</a:t>
          </a:r>
          <a:r>
            <a:rPr lang="en-US" altLang="zh-TW" dirty="0" smtClean="0"/>
            <a:t>1</a:t>
          </a:r>
          <a:endParaRPr lang="zh-TW" altLang="en-US" dirty="0"/>
        </a:p>
      </dgm:t>
    </dgm:pt>
    <dgm:pt modelId="{2BEEAEC2-B9BD-434D-84FE-5333C4A20F53}" type="parTrans" cxnId="{58F87862-424E-47A9-810B-66572D3204EB}">
      <dgm:prSet/>
      <dgm:spPr/>
      <dgm:t>
        <a:bodyPr/>
        <a:lstStyle/>
        <a:p>
          <a:endParaRPr lang="zh-TW" altLang="en-US"/>
        </a:p>
      </dgm:t>
    </dgm:pt>
    <dgm:pt modelId="{D1544E1E-39FB-425E-8D2E-68AB369391F3}" type="sibTrans" cxnId="{58F87862-424E-47A9-810B-66572D3204EB}">
      <dgm:prSet/>
      <dgm:spPr/>
      <dgm:t>
        <a:bodyPr/>
        <a:lstStyle/>
        <a:p>
          <a:endParaRPr lang="zh-TW" altLang="en-US"/>
        </a:p>
      </dgm:t>
    </dgm:pt>
    <dgm:pt modelId="{613E1B02-BBB0-453B-8D59-F81552A6AE8C}">
      <dgm:prSet phldrT="[文字]"/>
      <dgm:spPr/>
      <dgm:t>
        <a:bodyPr/>
        <a:lstStyle/>
        <a:p>
          <a:r>
            <a:rPr lang="zh-TW" altLang="en-US" dirty="0" smtClean="0"/>
            <a:t>網頁三</a:t>
          </a:r>
          <a:endParaRPr lang="zh-TW" altLang="en-US" dirty="0"/>
        </a:p>
      </dgm:t>
    </dgm:pt>
    <dgm:pt modelId="{FC09B8D5-8F35-4461-85E2-B7EFCEB0D1CD}" type="parTrans" cxnId="{FEA400EE-4B8A-413A-AFD5-D551BFC794CB}">
      <dgm:prSet/>
      <dgm:spPr/>
      <dgm:t>
        <a:bodyPr/>
        <a:lstStyle/>
        <a:p>
          <a:endParaRPr lang="zh-TW" altLang="en-US"/>
        </a:p>
      </dgm:t>
    </dgm:pt>
    <dgm:pt modelId="{8CED90C5-0A02-4A70-BDC2-0AA22660D4E6}" type="sibTrans" cxnId="{FEA400EE-4B8A-413A-AFD5-D551BFC794CB}">
      <dgm:prSet/>
      <dgm:spPr/>
      <dgm:t>
        <a:bodyPr/>
        <a:lstStyle/>
        <a:p>
          <a:endParaRPr lang="zh-TW" altLang="en-US"/>
        </a:p>
      </dgm:t>
    </dgm:pt>
    <dgm:pt modelId="{818BE372-30E2-4FF4-B642-B5931E51A020}">
      <dgm:prSet phldrT="[文字]"/>
      <dgm:spPr/>
      <dgm:t>
        <a:bodyPr/>
        <a:lstStyle/>
        <a:p>
          <a:r>
            <a:rPr lang="zh-TW" altLang="en-US" dirty="0" smtClean="0"/>
            <a:t>關鍵字</a:t>
          </a:r>
          <a:r>
            <a:rPr lang="en-US" altLang="zh-TW" dirty="0" smtClean="0"/>
            <a:t>4</a:t>
          </a:r>
          <a:endParaRPr lang="zh-TW" altLang="en-US" dirty="0"/>
        </a:p>
      </dgm:t>
    </dgm:pt>
    <dgm:pt modelId="{74438000-41A2-43F5-A8BC-DFC5AF5DA86B}" type="parTrans" cxnId="{D8956E49-28AB-4F4D-97CD-2282B8B56DEA}">
      <dgm:prSet/>
      <dgm:spPr/>
      <dgm:t>
        <a:bodyPr/>
        <a:lstStyle/>
        <a:p>
          <a:endParaRPr lang="zh-TW" altLang="en-US"/>
        </a:p>
      </dgm:t>
    </dgm:pt>
    <dgm:pt modelId="{924CAD49-A22B-43D2-998E-DC1B36B8FC60}" type="sibTrans" cxnId="{D8956E49-28AB-4F4D-97CD-2282B8B56DEA}">
      <dgm:prSet/>
      <dgm:spPr/>
      <dgm:t>
        <a:bodyPr/>
        <a:lstStyle/>
        <a:p>
          <a:endParaRPr lang="zh-TW" altLang="en-US"/>
        </a:p>
      </dgm:t>
    </dgm:pt>
    <dgm:pt modelId="{F27A44BC-DFF8-453D-86B4-035DB923E758}">
      <dgm:prSet phldrT="[文字]"/>
      <dgm:spPr/>
      <dgm:t>
        <a:bodyPr/>
        <a:lstStyle/>
        <a:p>
          <a:r>
            <a:rPr lang="zh-TW" altLang="en-US" dirty="0" smtClean="0"/>
            <a:t>關鍵字</a:t>
          </a:r>
          <a:r>
            <a:rPr lang="en-US" altLang="zh-TW" dirty="0" smtClean="0"/>
            <a:t>2</a:t>
          </a:r>
          <a:endParaRPr lang="zh-TW" altLang="en-US" dirty="0"/>
        </a:p>
      </dgm:t>
    </dgm:pt>
    <dgm:pt modelId="{68E1CBF1-EE7B-49F0-A8D4-5A42E3C2BACE}" type="parTrans" cxnId="{2420C2F8-5CE0-4330-B4B7-C9E75352A730}">
      <dgm:prSet/>
      <dgm:spPr/>
      <dgm:t>
        <a:bodyPr/>
        <a:lstStyle/>
        <a:p>
          <a:endParaRPr lang="zh-TW" altLang="en-US"/>
        </a:p>
      </dgm:t>
    </dgm:pt>
    <dgm:pt modelId="{AE98A66B-C55D-4521-9112-19CE4DB66ED9}" type="sibTrans" cxnId="{2420C2F8-5CE0-4330-B4B7-C9E75352A730}">
      <dgm:prSet/>
      <dgm:spPr/>
      <dgm:t>
        <a:bodyPr/>
        <a:lstStyle/>
        <a:p>
          <a:endParaRPr lang="zh-TW" altLang="en-US"/>
        </a:p>
      </dgm:t>
    </dgm:pt>
    <dgm:pt modelId="{BDF39A8C-E4CE-4849-BE60-4DAD42C85D49}">
      <dgm:prSet phldrT="[文字]"/>
      <dgm:spPr/>
      <dgm:t>
        <a:bodyPr/>
        <a:lstStyle/>
        <a:p>
          <a:r>
            <a:rPr lang="zh-TW" altLang="en-US" dirty="0" smtClean="0"/>
            <a:t>關鍵字</a:t>
          </a:r>
          <a:r>
            <a:rPr lang="en-US" altLang="zh-TW" dirty="0" smtClean="0"/>
            <a:t>2</a:t>
          </a:r>
          <a:endParaRPr lang="zh-TW" altLang="en-US" dirty="0"/>
        </a:p>
      </dgm:t>
    </dgm:pt>
    <dgm:pt modelId="{6E410261-39CC-42ED-B55E-D71750867C20}" type="parTrans" cxnId="{3C2804F2-38B6-4B10-A558-1DE3187BA7B0}">
      <dgm:prSet/>
      <dgm:spPr/>
      <dgm:t>
        <a:bodyPr/>
        <a:lstStyle/>
        <a:p>
          <a:endParaRPr lang="zh-TW" altLang="en-US"/>
        </a:p>
      </dgm:t>
    </dgm:pt>
    <dgm:pt modelId="{A629F0B3-F188-48F3-A530-CA129DCB0135}" type="sibTrans" cxnId="{3C2804F2-38B6-4B10-A558-1DE3187BA7B0}">
      <dgm:prSet/>
      <dgm:spPr/>
      <dgm:t>
        <a:bodyPr/>
        <a:lstStyle/>
        <a:p>
          <a:endParaRPr lang="zh-TW" altLang="en-US"/>
        </a:p>
      </dgm:t>
    </dgm:pt>
    <dgm:pt modelId="{D2A58DA2-D2A9-4430-BF42-D28F4CA17B6B}" type="pres">
      <dgm:prSet presAssocID="{A27A22A1-AC2B-4908-8ED8-4E5EC8261B4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E385698-EAAB-4A35-B733-6A1FBEECBA41}" type="pres">
      <dgm:prSet presAssocID="{5530BDEC-53A9-42BD-BB0E-0A60FCFDC27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2235755-499A-4C22-B786-7280E1D2E60F}" type="pres">
      <dgm:prSet presAssocID="{816A6D6D-BF80-4F9A-8964-31D85A69331B}" presName="sibTrans" presStyleCnt="0"/>
      <dgm:spPr/>
    </dgm:pt>
    <dgm:pt modelId="{A6E12767-032F-433A-90D3-FCC95E6909AE}" type="pres">
      <dgm:prSet presAssocID="{A1184203-E896-452F-8AA4-49C4FAF7E31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5D17B64-5309-47B3-8923-E0228E37D392}" type="pres">
      <dgm:prSet presAssocID="{1E8370D5-0869-4F3B-8550-52E6E68A6433}" presName="sibTrans" presStyleCnt="0"/>
      <dgm:spPr/>
    </dgm:pt>
    <dgm:pt modelId="{B2C1A73D-AD10-4A53-8147-124800FD7486}" type="pres">
      <dgm:prSet presAssocID="{613E1B02-BBB0-453B-8D59-F81552A6AE8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C2804F2-38B6-4B10-A558-1DE3187BA7B0}" srcId="{5530BDEC-53A9-42BD-BB0E-0A60FCFDC27F}" destId="{BDF39A8C-E4CE-4849-BE60-4DAD42C85D49}" srcOrd="1" destOrd="0" parTransId="{6E410261-39CC-42ED-B55E-D71750867C20}" sibTransId="{A629F0B3-F188-48F3-A530-CA129DCB0135}"/>
    <dgm:cxn modelId="{2420C2F8-5CE0-4330-B4B7-C9E75352A730}" srcId="{613E1B02-BBB0-453B-8D59-F81552A6AE8C}" destId="{F27A44BC-DFF8-453D-86B4-035DB923E758}" srcOrd="1" destOrd="0" parTransId="{68E1CBF1-EE7B-49F0-A8D4-5A42E3C2BACE}" sibTransId="{AE98A66B-C55D-4521-9112-19CE4DB66ED9}"/>
    <dgm:cxn modelId="{B581F027-BD8A-4D7E-A113-D750E871BE2E}" type="presOf" srcId="{F27A44BC-DFF8-453D-86B4-035DB923E758}" destId="{B2C1A73D-AD10-4A53-8147-124800FD7486}" srcOrd="0" destOrd="2" presId="urn:microsoft.com/office/officeart/2005/8/layout/hList6"/>
    <dgm:cxn modelId="{8BA483CE-62CF-486A-927D-26C2DD6DDEE8}" type="presOf" srcId="{613E1B02-BBB0-453B-8D59-F81552A6AE8C}" destId="{B2C1A73D-AD10-4A53-8147-124800FD7486}" srcOrd="0" destOrd="0" presId="urn:microsoft.com/office/officeart/2005/8/layout/hList6"/>
    <dgm:cxn modelId="{28C007DC-3C67-47AD-B772-D0E92078D89C}" type="presOf" srcId="{8DD32900-0B0E-44FA-ACCE-88983268D968}" destId="{A6E12767-032F-433A-90D3-FCC95E6909AE}" srcOrd="0" destOrd="1" presId="urn:microsoft.com/office/officeart/2005/8/layout/hList6"/>
    <dgm:cxn modelId="{A57F92D3-26CD-4D45-8A78-3559F09A0BEF}" type="presOf" srcId="{A1184203-E896-452F-8AA4-49C4FAF7E31F}" destId="{A6E12767-032F-433A-90D3-FCC95E6909AE}" srcOrd="0" destOrd="0" presId="urn:microsoft.com/office/officeart/2005/8/layout/hList6"/>
    <dgm:cxn modelId="{D8956E49-28AB-4F4D-97CD-2282B8B56DEA}" srcId="{613E1B02-BBB0-453B-8D59-F81552A6AE8C}" destId="{818BE372-30E2-4FF4-B642-B5931E51A020}" srcOrd="0" destOrd="0" parTransId="{74438000-41A2-43F5-A8BC-DFC5AF5DA86B}" sibTransId="{924CAD49-A22B-43D2-998E-DC1B36B8FC60}"/>
    <dgm:cxn modelId="{36170492-6262-467C-951A-195C23FBDDBA}" type="presOf" srcId="{0ECF799D-3FF9-4727-8D6D-669CC16766B9}" destId="{A6E12767-032F-433A-90D3-FCC95E6909AE}" srcOrd="0" destOrd="2" presId="urn:microsoft.com/office/officeart/2005/8/layout/hList6"/>
    <dgm:cxn modelId="{4FFD1CCE-AF6C-4B70-8287-A2A7A59815D3}" srcId="{A27A22A1-AC2B-4908-8ED8-4E5EC8261B43}" destId="{5530BDEC-53A9-42BD-BB0E-0A60FCFDC27F}" srcOrd="0" destOrd="0" parTransId="{5E556083-4FF4-4A9A-B516-FD80857959D3}" sibTransId="{816A6D6D-BF80-4F9A-8964-31D85A69331B}"/>
    <dgm:cxn modelId="{E8FB193A-35F8-42AD-986B-31F33582AF3A}" type="presOf" srcId="{818BE372-30E2-4FF4-B642-B5931E51A020}" destId="{B2C1A73D-AD10-4A53-8147-124800FD7486}" srcOrd="0" destOrd="1" presId="urn:microsoft.com/office/officeart/2005/8/layout/hList6"/>
    <dgm:cxn modelId="{E98FFD33-A1E7-43A6-AC11-478511ECFC86}" srcId="{A27A22A1-AC2B-4908-8ED8-4E5EC8261B43}" destId="{A1184203-E896-452F-8AA4-49C4FAF7E31F}" srcOrd="1" destOrd="0" parTransId="{CF46118A-E93C-4ADF-905E-3DBDB19EBC60}" sibTransId="{1E8370D5-0869-4F3B-8550-52E6E68A6433}"/>
    <dgm:cxn modelId="{58F87862-424E-47A9-810B-66572D3204EB}" srcId="{A1184203-E896-452F-8AA4-49C4FAF7E31F}" destId="{0ECF799D-3FF9-4727-8D6D-669CC16766B9}" srcOrd="1" destOrd="0" parTransId="{2BEEAEC2-B9BD-434D-84FE-5333C4A20F53}" sibTransId="{D1544E1E-39FB-425E-8D2E-68AB369391F3}"/>
    <dgm:cxn modelId="{DA4BD75B-5389-4BAA-9F77-CB4767C6FFBC}" type="presOf" srcId="{A27A22A1-AC2B-4908-8ED8-4E5EC8261B43}" destId="{D2A58DA2-D2A9-4430-BF42-D28F4CA17B6B}" srcOrd="0" destOrd="0" presId="urn:microsoft.com/office/officeart/2005/8/layout/hList6"/>
    <dgm:cxn modelId="{FEA400EE-4B8A-413A-AFD5-D551BFC794CB}" srcId="{A27A22A1-AC2B-4908-8ED8-4E5EC8261B43}" destId="{613E1B02-BBB0-453B-8D59-F81552A6AE8C}" srcOrd="2" destOrd="0" parTransId="{FC09B8D5-8F35-4461-85E2-B7EFCEB0D1CD}" sibTransId="{8CED90C5-0A02-4A70-BDC2-0AA22660D4E6}"/>
    <dgm:cxn modelId="{3B3C361E-D35F-400B-AB6D-B772EF623E10}" srcId="{5530BDEC-53A9-42BD-BB0E-0A60FCFDC27F}" destId="{2B17FBC9-69D8-47C8-8079-06D2BC1A95BF}" srcOrd="0" destOrd="0" parTransId="{661D906C-8A6D-468A-8294-550434E23571}" sibTransId="{B6FA54B3-A7EA-4B55-9B85-409470FE5659}"/>
    <dgm:cxn modelId="{B7A95CBF-4B52-4B5A-8EAC-E3FF4409DF7A}" type="presOf" srcId="{5530BDEC-53A9-42BD-BB0E-0A60FCFDC27F}" destId="{AE385698-EAAB-4A35-B733-6A1FBEECBA41}" srcOrd="0" destOrd="0" presId="urn:microsoft.com/office/officeart/2005/8/layout/hList6"/>
    <dgm:cxn modelId="{B6545855-9D9C-49AD-A544-F29D72575CAC}" type="presOf" srcId="{2B17FBC9-69D8-47C8-8079-06D2BC1A95BF}" destId="{AE385698-EAAB-4A35-B733-6A1FBEECBA41}" srcOrd="0" destOrd="1" presId="urn:microsoft.com/office/officeart/2005/8/layout/hList6"/>
    <dgm:cxn modelId="{B3350FD6-F375-4EC3-99DB-80BAC660C3ED}" srcId="{A1184203-E896-452F-8AA4-49C4FAF7E31F}" destId="{8DD32900-0B0E-44FA-ACCE-88983268D968}" srcOrd="0" destOrd="0" parTransId="{6F6586C8-2AAD-4D56-BD64-CDE606028D07}" sibTransId="{0BA0E8CD-C939-4C87-BBD1-F3F8974907CD}"/>
    <dgm:cxn modelId="{94BF59A5-6C43-4071-808D-42CA5E243206}" type="presOf" srcId="{BDF39A8C-E4CE-4849-BE60-4DAD42C85D49}" destId="{AE385698-EAAB-4A35-B733-6A1FBEECBA41}" srcOrd="0" destOrd="2" presId="urn:microsoft.com/office/officeart/2005/8/layout/hList6"/>
    <dgm:cxn modelId="{F88D2626-88FC-416F-A564-73C106E02ED4}" type="presParOf" srcId="{D2A58DA2-D2A9-4430-BF42-D28F4CA17B6B}" destId="{AE385698-EAAB-4A35-B733-6A1FBEECBA41}" srcOrd="0" destOrd="0" presId="urn:microsoft.com/office/officeart/2005/8/layout/hList6"/>
    <dgm:cxn modelId="{8124C592-A6BF-46EE-9EEE-806780E210B3}" type="presParOf" srcId="{D2A58DA2-D2A9-4430-BF42-D28F4CA17B6B}" destId="{72235755-499A-4C22-B786-7280E1D2E60F}" srcOrd="1" destOrd="0" presId="urn:microsoft.com/office/officeart/2005/8/layout/hList6"/>
    <dgm:cxn modelId="{BD503083-B831-4BE8-90D8-9AC07505184F}" type="presParOf" srcId="{D2A58DA2-D2A9-4430-BF42-D28F4CA17B6B}" destId="{A6E12767-032F-433A-90D3-FCC95E6909AE}" srcOrd="2" destOrd="0" presId="urn:microsoft.com/office/officeart/2005/8/layout/hList6"/>
    <dgm:cxn modelId="{9C9390A4-40A6-4E8F-BD9E-5D6D0003DB90}" type="presParOf" srcId="{D2A58DA2-D2A9-4430-BF42-D28F4CA17B6B}" destId="{25D17B64-5309-47B3-8923-E0228E37D392}" srcOrd="3" destOrd="0" presId="urn:microsoft.com/office/officeart/2005/8/layout/hList6"/>
    <dgm:cxn modelId="{E9457A30-E156-4764-8686-E5504CD03CC6}" type="presParOf" srcId="{D2A58DA2-D2A9-4430-BF42-D28F4CA17B6B}" destId="{B2C1A73D-AD10-4A53-8147-124800FD7486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27A22A1-AC2B-4908-8ED8-4E5EC8261B43}" type="doc">
      <dgm:prSet loTypeId="urn:microsoft.com/office/officeart/2005/8/layout/hList6" loCatId="list" qsTypeId="urn:microsoft.com/office/officeart/2005/8/quickstyle/simple1" qsCatId="simple" csTypeId="urn:microsoft.com/office/officeart/2005/8/colors/accent5_3" csCatId="accent5" phldr="1"/>
      <dgm:spPr/>
      <dgm:t>
        <a:bodyPr/>
        <a:lstStyle/>
        <a:p>
          <a:endParaRPr lang="zh-TW" altLang="en-US"/>
        </a:p>
      </dgm:t>
    </dgm:pt>
    <dgm:pt modelId="{5530BDEC-53A9-42BD-BB0E-0A60FCFDC27F}">
      <dgm:prSet phldrT="[文字]" custT="1"/>
      <dgm:spPr/>
      <dgm:t>
        <a:bodyPr/>
        <a:lstStyle/>
        <a:p>
          <a:r>
            <a:rPr lang="zh-TW" altLang="en-US" sz="1600" dirty="0" smtClean="0"/>
            <a:t>關鍵字</a:t>
          </a:r>
          <a:r>
            <a:rPr lang="en-US" altLang="zh-TW" sz="1600" dirty="0" smtClean="0"/>
            <a:t>1</a:t>
          </a:r>
          <a:endParaRPr lang="zh-TW" altLang="en-US" sz="1600" dirty="0"/>
        </a:p>
      </dgm:t>
    </dgm:pt>
    <dgm:pt modelId="{5E556083-4FF4-4A9A-B516-FD80857959D3}" type="parTrans" cxnId="{4FFD1CCE-AF6C-4B70-8287-A2A7A59815D3}">
      <dgm:prSet/>
      <dgm:spPr/>
      <dgm:t>
        <a:bodyPr/>
        <a:lstStyle/>
        <a:p>
          <a:endParaRPr lang="zh-TW" altLang="en-US"/>
        </a:p>
      </dgm:t>
    </dgm:pt>
    <dgm:pt modelId="{816A6D6D-BF80-4F9A-8964-31D85A69331B}" type="sibTrans" cxnId="{4FFD1CCE-AF6C-4B70-8287-A2A7A59815D3}">
      <dgm:prSet/>
      <dgm:spPr/>
      <dgm:t>
        <a:bodyPr/>
        <a:lstStyle/>
        <a:p>
          <a:endParaRPr lang="zh-TW" altLang="en-US"/>
        </a:p>
      </dgm:t>
    </dgm:pt>
    <dgm:pt modelId="{2B17FBC9-69D8-47C8-8079-06D2BC1A95BF}">
      <dgm:prSet phldrT="[文字]"/>
      <dgm:spPr/>
      <dgm:t>
        <a:bodyPr/>
        <a:lstStyle/>
        <a:p>
          <a:r>
            <a:rPr lang="zh-TW" altLang="en-US" sz="1300" dirty="0" smtClean="0"/>
            <a:t>網頁一</a:t>
          </a:r>
          <a:endParaRPr lang="zh-TW" altLang="en-US" sz="1300" dirty="0"/>
        </a:p>
      </dgm:t>
    </dgm:pt>
    <dgm:pt modelId="{661D906C-8A6D-468A-8294-550434E23571}" type="parTrans" cxnId="{3B3C361E-D35F-400B-AB6D-B772EF623E10}">
      <dgm:prSet/>
      <dgm:spPr/>
      <dgm:t>
        <a:bodyPr/>
        <a:lstStyle/>
        <a:p>
          <a:endParaRPr lang="zh-TW" altLang="en-US"/>
        </a:p>
      </dgm:t>
    </dgm:pt>
    <dgm:pt modelId="{B6FA54B3-A7EA-4B55-9B85-409470FE5659}" type="sibTrans" cxnId="{3B3C361E-D35F-400B-AB6D-B772EF623E10}">
      <dgm:prSet/>
      <dgm:spPr/>
      <dgm:t>
        <a:bodyPr/>
        <a:lstStyle/>
        <a:p>
          <a:endParaRPr lang="zh-TW" altLang="en-US"/>
        </a:p>
      </dgm:t>
    </dgm:pt>
    <dgm:pt modelId="{A1184203-E896-452F-8AA4-49C4FAF7E31F}">
      <dgm:prSet phldrT="[文字]" custT="1"/>
      <dgm:spPr/>
      <dgm:t>
        <a:bodyPr/>
        <a:lstStyle/>
        <a:p>
          <a:r>
            <a:rPr lang="zh-TW" altLang="en-US" sz="1600" dirty="0" smtClean="0"/>
            <a:t>關鍵字</a:t>
          </a:r>
          <a:r>
            <a:rPr lang="en-US" altLang="zh-TW" sz="1600" dirty="0" smtClean="0"/>
            <a:t>2</a:t>
          </a:r>
          <a:endParaRPr lang="zh-TW" altLang="en-US" sz="1600" dirty="0"/>
        </a:p>
      </dgm:t>
    </dgm:pt>
    <dgm:pt modelId="{CF46118A-E93C-4ADF-905E-3DBDB19EBC60}" type="parTrans" cxnId="{E98FFD33-A1E7-43A6-AC11-478511ECFC86}">
      <dgm:prSet/>
      <dgm:spPr/>
      <dgm:t>
        <a:bodyPr/>
        <a:lstStyle/>
        <a:p>
          <a:endParaRPr lang="zh-TW" altLang="en-US"/>
        </a:p>
      </dgm:t>
    </dgm:pt>
    <dgm:pt modelId="{1E8370D5-0869-4F3B-8550-52E6E68A6433}" type="sibTrans" cxnId="{E98FFD33-A1E7-43A6-AC11-478511ECFC86}">
      <dgm:prSet/>
      <dgm:spPr/>
      <dgm:t>
        <a:bodyPr/>
        <a:lstStyle/>
        <a:p>
          <a:endParaRPr lang="zh-TW" altLang="en-US"/>
        </a:p>
      </dgm:t>
    </dgm:pt>
    <dgm:pt modelId="{8DD32900-0B0E-44FA-ACCE-88983268D968}">
      <dgm:prSet phldrT="[文字]"/>
      <dgm:spPr/>
      <dgm:t>
        <a:bodyPr/>
        <a:lstStyle/>
        <a:p>
          <a:r>
            <a:rPr lang="zh-TW" altLang="en-US" sz="1300" dirty="0" smtClean="0"/>
            <a:t>網頁一</a:t>
          </a:r>
          <a:endParaRPr lang="zh-TW" altLang="en-US" sz="1300" dirty="0"/>
        </a:p>
      </dgm:t>
    </dgm:pt>
    <dgm:pt modelId="{6F6586C8-2AAD-4D56-BD64-CDE606028D07}" type="parTrans" cxnId="{B3350FD6-F375-4EC3-99DB-80BAC660C3ED}">
      <dgm:prSet/>
      <dgm:spPr/>
      <dgm:t>
        <a:bodyPr/>
        <a:lstStyle/>
        <a:p>
          <a:endParaRPr lang="zh-TW" altLang="en-US"/>
        </a:p>
      </dgm:t>
    </dgm:pt>
    <dgm:pt modelId="{0BA0E8CD-C939-4C87-BBD1-F3F8974907CD}" type="sibTrans" cxnId="{B3350FD6-F375-4EC3-99DB-80BAC660C3ED}">
      <dgm:prSet/>
      <dgm:spPr/>
      <dgm:t>
        <a:bodyPr/>
        <a:lstStyle/>
        <a:p>
          <a:endParaRPr lang="zh-TW" altLang="en-US"/>
        </a:p>
      </dgm:t>
    </dgm:pt>
    <dgm:pt modelId="{0ECF799D-3FF9-4727-8D6D-669CC16766B9}">
      <dgm:prSet phldrT="[文字]"/>
      <dgm:spPr/>
      <dgm:t>
        <a:bodyPr/>
        <a:lstStyle/>
        <a:p>
          <a:r>
            <a:rPr lang="zh-TW" altLang="en-US" sz="1300" dirty="0" smtClean="0"/>
            <a:t>網頁三</a:t>
          </a:r>
          <a:endParaRPr lang="zh-TW" altLang="en-US" sz="1300" dirty="0"/>
        </a:p>
      </dgm:t>
    </dgm:pt>
    <dgm:pt modelId="{2BEEAEC2-B9BD-434D-84FE-5333C4A20F53}" type="parTrans" cxnId="{58F87862-424E-47A9-810B-66572D3204EB}">
      <dgm:prSet/>
      <dgm:spPr/>
      <dgm:t>
        <a:bodyPr/>
        <a:lstStyle/>
        <a:p>
          <a:endParaRPr lang="zh-TW" altLang="en-US"/>
        </a:p>
      </dgm:t>
    </dgm:pt>
    <dgm:pt modelId="{D1544E1E-39FB-425E-8D2E-68AB369391F3}" type="sibTrans" cxnId="{58F87862-424E-47A9-810B-66572D3204EB}">
      <dgm:prSet/>
      <dgm:spPr/>
      <dgm:t>
        <a:bodyPr/>
        <a:lstStyle/>
        <a:p>
          <a:endParaRPr lang="zh-TW" altLang="en-US"/>
        </a:p>
      </dgm:t>
    </dgm:pt>
    <dgm:pt modelId="{613E1B02-BBB0-453B-8D59-F81552A6AE8C}">
      <dgm:prSet phldrT="[文字]" custT="1"/>
      <dgm:spPr/>
      <dgm:t>
        <a:bodyPr/>
        <a:lstStyle/>
        <a:p>
          <a:r>
            <a:rPr lang="zh-TW" altLang="en-US" sz="1600" dirty="0" smtClean="0"/>
            <a:t>關鍵字</a:t>
          </a:r>
          <a:r>
            <a:rPr lang="en-US" altLang="zh-TW" sz="1600" dirty="0" smtClean="0"/>
            <a:t>3</a:t>
          </a:r>
          <a:endParaRPr lang="zh-TW" altLang="en-US" sz="1600" dirty="0"/>
        </a:p>
      </dgm:t>
    </dgm:pt>
    <dgm:pt modelId="{FC09B8D5-8F35-4461-85E2-B7EFCEB0D1CD}" type="parTrans" cxnId="{FEA400EE-4B8A-413A-AFD5-D551BFC794CB}">
      <dgm:prSet/>
      <dgm:spPr/>
      <dgm:t>
        <a:bodyPr/>
        <a:lstStyle/>
        <a:p>
          <a:endParaRPr lang="zh-TW" altLang="en-US"/>
        </a:p>
      </dgm:t>
    </dgm:pt>
    <dgm:pt modelId="{8CED90C5-0A02-4A70-BDC2-0AA22660D4E6}" type="sibTrans" cxnId="{FEA400EE-4B8A-413A-AFD5-D551BFC794CB}">
      <dgm:prSet/>
      <dgm:spPr/>
      <dgm:t>
        <a:bodyPr/>
        <a:lstStyle/>
        <a:p>
          <a:endParaRPr lang="zh-TW" altLang="en-US"/>
        </a:p>
      </dgm:t>
    </dgm:pt>
    <dgm:pt modelId="{818BE372-30E2-4FF4-B642-B5931E51A020}">
      <dgm:prSet phldrT="[文字]"/>
      <dgm:spPr/>
      <dgm:t>
        <a:bodyPr/>
        <a:lstStyle/>
        <a:p>
          <a:r>
            <a:rPr lang="zh-TW" altLang="en-US" sz="1300" dirty="0" smtClean="0"/>
            <a:t>網頁二</a:t>
          </a:r>
          <a:endParaRPr lang="zh-TW" altLang="en-US" sz="1300" dirty="0"/>
        </a:p>
      </dgm:t>
    </dgm:pt>
    <dgm:pt modelId="{74438000-41A2-43F5-A8BC-DFC5AF5DA86B}" type="parTrans" cxnId="{D8956E49-28AB-4F4D-97CD-2282B8B56DEA}">
      <dgm:prSet/>
      <dgm:spPr/>
      <dgm:t>
        <a:bodyPr/>
        <a:lstStyle/>
        <a:p>
          <a:endParaRPr lang="zh-TW" altLang="en-US"/>
        </a:p>
      </dgm:t>
    </dgm:pt>
    <dgm:pt modelId="{924CAD49-A22B-43D2-998E-DC1B36B8FC60}" type="sibTrans" cxnId="{D8956E49-28AB-4F4D-97CD-2282B8B56DEA}">
      <dgm:prSet/>
      <dgm:spPr/>
      <dgm:t>
        <a:bodyPr/>
        <a:lstStyle/>
        <a:p>
          <a:endParaRPr lang="zh-TW" altLang="en-US"/>
        </a:p>
      </dgm:t>
    </dgm:pt>
    <dgm:pt modelId="{BDF39A8C-E4CE-4849-BE60-4DAD42C85D49}">
      <dgm:prSet phldrT="[文字]"/>
      <dgm:spPr/>
      <dgm:t>
        <a:bodyPr/>
        <a:lstStyle/>
        <a:p>
          <a:r>
            <a:rPr lang="zh-TW" altLang="en-US" sz="1300" dirty="0" smtClean="0"/>
            <a:t>網頁二</a:t>
          </a:r>
          <a:endParaRPr lang="zh-TW" altLang="en-US" sz="1300" dirty="0"/>
        </a:p>
      </dgm:t>
    </dgm:pt>
    <dgm:pt modelId="{6E410261-39CC-42ED-B55E-D71750867C20}" type="parTrans" cxnId="{3C2804F2-38B6-4B10-A558-1DE3187BA7B0}">
      <dgm:prSet/>
      <dgm:spPr/>
      <dgm:t>
        <a:bodyPr/>
        <a:lstStyle/>
        <a:p>
          <a:endParaRPr lang="zh-TW" altLang="en-US"/>
        </a:p>
      </dgm:t>
    </dgm:pt>
    <dgm:pt modelId="{A629F0B3-F188-48F3-A530-CA129DCB0135}" type="sibTrans" cxnId="{3C2804F2-38B6-4B10-A558-1DE3187BA7B0}">
      <dgm:prSet/>
      <dgm:spPr/>
      <dgm:t>
        <a:bodyPr/>
        <a:lstStyle/>
        <a:p>
          <a:endParaRPr lang="zh-TW" altLang="en-US"/>
        </a:p>
      </dgm:t>
    </dgm:pt>
    <dgm:pt modelId="{D2A58DA2-D2A9-4430-BF42-D28F4CA17B6B}" type="pres">
      <dgm:prSet presAssocID="{A27A22A1-AC2B-4908-8ED8-4E5EC8261B4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E385698-EAAB-4A35-B733-6A1FBEECBA41}" type="pres">
      <dgm:prSet presAssocID="{5530BDEC-53A9-42BD-BB0E-0A60FCFDC27F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2235755-499A-4C22-B786-7280E1D2E60F}" type="pres">
      <dgm:prSet presAssocID="{816A6D6D-BF80-4F9A-8964-31D85A69331B}" presName="sibTrans" presStyleCnt="0"/>
      <dgm:spPr/>
    </dgm:pt>
    <dgm:pt modelId="{A6E12767-032F-433A-90D3-FCC95E6909AE}" type="pres">
      <dgm:prSet presAssocID="{A1184203-E896-452F-8AA4-49C4FAF7E31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5D17B64-5309-47B3-8923-E0228E37D392}" type="pres">
      <dgm:prSet presAssocID="{1E8370D5-0869-4F3B-8550-52E6E68A6433}" presName="sibTrans" presStyleCnt="0"/>
      <dgm:spPr/>
    </dgm:pt>
    <dgm:pt modelId="{B2C1A73D-AD10-4A53-8147-124800FD7486}" type="pres">
      <dgm:prSet presAssocID="{613E1B02-BBB0-453B-8D59-F81552A6AE8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CAFBF4E-1328-468D-B99A-F5EFFB9E04BF}" type="presOf" srcId="{8DD32900-0B0E-44FA-ACCE-88983268D968}" destId="{A6E12767-032F-433A-90D3-FCC95E6909AE}" srcOrd="0" destOrd="1" presId="urn:microsoft.com/office/officeart/2005/8/layout/hList6"/>
    <dgm:cxn modelId="{995AADE2-148A-44F0-9714-EE86C4841EC4}" type="presOf" srcId="{613E1B02-BBB0-453B-8D59-F81552A6AE8C}" destId="{B2C1A73D-AD10-4A53-8147-124800FD7486}" srcOrd="0" destOrd="0" presId="urn:microsoft.com/office/officeart/2005/8/layout/hList6"/>
    <dgm:cxn modelId="{2F2E250B-2B68-4B8B-BE41-D1864B8223CF}" type="presOf" srcId="{818BE372-30E2-4FF4-B642-B5931E51A020}" destId="{B2C1A73D-AD10-4A53-8147-124800FD7486}" srcOrd="0" destOrd="1" presId="urn:microsoft.com/office/officeart/2005/8/layout/hList6"/>
    <dgm:cxn modelId="{E98FFD33-A1E7-43A6-AC11-478511ECFC86}" srcId="{A27A22A1-AC2B-4908-8ED8-4E5EC8261B43}" destId="{A1184203-E896-452F-8AA4-49C4FAF7E31F}" srcOrd="1" destOrd="0" parTransId="{CF46118A-E93C-4ADF-905E-3DBDB19EBC60}" sibTransId="{1E8370D5-0869-4F3B-8550-52E6E68A6433}"/>
    <dgm:cxn modelId="{3B3C361E-D35F-400B-AB6D-B772EF623E10}" srcId="{5530BDEC-53A9-42BD-BB0E-0A60FCFDC27F}" destId="{2B17FBC9-69D8-47C8-8079-06D2BC1A95BF}" srcOrd="0" destOrd="0" parTransId="{661D906C-8A6D-468A-8294-550434E23571}" sibTransId="{B6FA54B3-A7EA-4B55-9B85-409470FE5659}"/>
    <dgm:cxn modelId="{58F87862-424E-47A9-810B-66572D3204EB}" srcId="{A1184203-E896-452F-8AA4-49C4FAF7E31F}" destId="{0ECF799D-3FF9-4727-8D6D-669CC16766B9}" srcOrd="1" destOrd="0" parTransId="{2BEEAEC2-B9BD-434D-84FE-5333C4A20F53}" sibTransId="{D1544E1E-39FB-425E-8D2E-68AB369391F3}"/>
    <dgm:cxn modelId="{0657BA5B-62AF-4C80-B668-BE6D3F1A1B6B}" type="presOf" srcId="{2B17FBC9-69D8-47C8-8079-06D2BC1A95BF}" destId="{AE385698-EAAB-4A35-B733-6A1FBEECBA41}" srcOrd="0" destOrd="1" presId="urn:microsoft.com/office/officeart/2005/8/layout/hList6"/>
    <dgm:cxn modelId="{24B08B31-286A-48D0-A47F-DCF86F81D8B8}" type="presOf" srcId="{5530BDEC-53A9-42BD-BB0E-0A60FCFDC27F}" destId="{AE385698-EAAB-4A35-B733-6A1FBEECBA41}" srcOrd="0" destOrd="0" presId="urn:microsoft.com/office/officeart/2005/8/layout/hList6"/>
    <dgm:cxn modelId="{25A193DB-CAA2-4500-A722-6481019EB7A1}" type="presOf" srcId="{0ECF799D-3FF9-4727-8D6D-669CC16766B9}" destId="{A6E12767-032F-433A-90D3-FCC95E6909AE}" srcOrd="0" destOrd="2" presId="urn:microsoft.com/office/officeart/2005/8/layout/hList6"/>
    <dgm:cxn modelId="{3C2804F2-38B6-4B10-A558-1DE3187BA7B0}" srcId="{5530BDEC-53A9-42BD-BB0E-0A60FCFDC27F}" destId="{BDF39A8C-E4CE-4849-BE60-4DAD42C85D49}" srcOrd="1" destOrd="0" parTransId="{6E410261-39CC-42ED-B55E-D71750867C20}" sibTransId="{A629F0B3-F188-48F3-A530-CA129DCB0135}"/>
    <dgm:cxn modelId="{CAE6EDCA-B396-4805-9A67-9FD3FF887013}" type="presOf" srcId="{BDF39A8C-E4CE-4849-BE60-4DAD42C85D49}" destId="{AE385698-EAAB-4A35-B733-6A1FBEECBA41}" srcOrd="0" destOrd="2" presId="urn:microsoft.com/office/officeart/2005/8/layout/hList6"/>
    <dgm:cxn modelId="{6D4E05B2-CEBE-4102-A7F3-936DDB53D469}" type="presOf" srcId="{A1184203-E896-452F-8AA4-49C4FAF7E31F}" destId="{A6E12767-032F-433A-90D3-FCC95E6909AE}" srcOrd="0" destOrd="0" presId="urn:microsoft.com/office/officeart/2005/8/layout/hList6"/>
    <dgm:cxn modelId="{FEA400EE-4B8A-413A-AFD5-D551BFC794CB}" srcId="{A27A22A1-AC2B-4908-8ED8-4E5EC8261B43}" destId="{613E1B02-BBB0-453B-8D59-F81552A6AE8C}" srcOrd="2" destOrd="0" parTransId="{FC09B8D5-8F35-4461-85E2-B7EFCEB0D1CD}" sibTransId="{8CED90C5-0A02-4A70-BDC2-0AA22660D4E6}"/>
    <dgm:cxn modelId="{76091D13-DD06-4CE5-AC47-09FCE4CB6DCE}" type="presOf" srcId="{A27A22A1-AC2B-4908-8ED8-4E5EC8261B43}" destId="{D2A58DA2-D2A9-4430-BF42-D28F4CA17B6B}" srcOrd="0" destOrd="0" presId="urn:microsoft.com/office/officeart/2005/8/layout/hList6"/>
    <dgm:cxn modelId="{4FFD1CCE-AF6C-4B70-8287-A2A7A59815D3}" srcId="{A27A22A1-AC2B-4908-8ED8-4E5EC8261B43}" destId="{5530BDEC-53A9-42BD-BB0E-0A60FCFDC27F}" srcOrd="0" destOrd="0" parTransId="{5E556083-4FF4-4A9A-B516-FD80857959D3}" sibTransId="{816A6D6D-BF80-4F9A-8964-31D85A69331B}"/>
    <dgm:cxn modelId="{B3350FD6-F375-4EC3-99DB-80BAC660C3ED}" srcId="{A1184203-E896-452F-8AA4-49C4FAF7E31F}" destId="{8DD32900-0B0E-44FA-ACCE-88983268D968}" srcOrd="0" destOrd="0" parTransId="{6F6586C8-2AAD-4D56-BD64-CDE606028D07}" sibTransId="{0BA0E8CD-C939-4C87-BBD1-F3F8974907CD}"/>
    <dgm:cxn modelId="{D8956E49-28AB-4F4D-97CD-2282B8B56DEA}" srcId="{613E1B02-BBB0-453B-8D59-F81552A6AE8C}" destId="{818BE372-30E2-4FF4-B642-B5931E51A020}" srcOrd="0" destOrd="0" parTransId="{74438000-41A2-43F5-A8BC-DFC5AF5DA86B}" sibTransId="{924CAD49-A22B-43D2-998E-DC1B36B8FC60}"/>
    <dgm:cxn modelId="{71C4F712-05D6-4D26-895B-9223F9FF9628}" type="presParOf" srcId="{D2A58DA2-D2A9-4430-BF42-D28F4CA17B6B}" destId="{AE385698-EAAB-4A35-B733-6A1FBEECBA41}" srcOrd="0" destOrd="0" presId="urn:microsoft.com/office/officeart/2005/8/layout/hList6"/>
    <dgm:cxn modelId="{98333C82-DED9-45E6-B5B8-42A831735C07}" type="presParOf" srcId="{D2A58DA2-D2A9-4430-BF42-D28F4CA17B6B}" destId="{72235755-499A-4C22-B786-7280E1D2E60F}" srcOrd="1" destOrd="0" presId="urn:microsoft.com/office/officeart/2005/8/layout/hList6"/>
    <dgm:cxn modelId="{AB1CB4BF-7A25-4D81-AD13-4EA174D5AC65}" type="presParOf" srcId="{D2A58DA2-D2A9-4430-BF42-D28F4CA17B6B}" destId="{A6E12767-032F-433A-90D3-FCC95E6909AE}" srcOrd="2" destOrd="0" presId="urn:microsoft.com/office/officeart/2005/8/layout/hList6"/>
    <dgm:cxn modelId="{58F6081E-E340-45D1-932F-7A847EB16973}" type="presParOf" srcId="{D2A58DA2-D2A9-4430-BF42-D28F4CA17B6B}" destId="{25D17B64-5309-47B3-8923-E0228E37D392}" srcOrd="3" destOrd="0" presId="urn:microsoft.com/office/officeart/2005/8/layout/hList6"/>
    <dgm:cxn modelId="{0F8C9352-47DF-4108-8DA8-8C973C5BD10A}" type="presParOf" srcId="{D2A58DA2-D2A9-4430-BF42-D28F4CA17B6B}" destId="{B2C1A73D-AD10-4A53-8147-124800FD7486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F012F0A-7E41-457F-86F3-6CBBBB9D2218}" type="doc">
      <dgm:prSet loTypeId="urn:microsoft.com/office/officeart/2005/8/layout/gear1" loCatId="relationship" qsTypeId="urn:microsoft.com/office/officeart/2005/8/quickstyle/simple1" qsCatId="simple" csTypeId="urn:microsoft.com/office/officeart/2005/8/colors/accent1_2" csCatId="accent1" phldr="1"/>
      <dgm:spPr/>
    </dgm:pt>
    <dgm:pt modelId="{5189152B-75C4-44BC-9E67-4CB7A3A051F4}">
      <dgm:prSet phldrT="[文字]"/>
      <dgm:spPr/>
      <dgm:t>
        <a:bodyPr/>
        <a:lstStyle/>
        <a:p>
          <a:r>
            <a:rPr lang="zh-TW" altLang="en-US" dirty="0" smtClean="0"/>
            <a:t>預處理</a:t>
          </a:r>
          <a:endParaRPr lang="zh-TW" altLang="en-US" dirty="0"/>
        </a:p>
      </dgm:t>
    </dgm:pt>
    <dgm:pt modelId="{7C37BCB5-010A-49BF-B212-8A04A51FCE78}" type="parTrans" cxnId="{CFD077F4-1C62-4B71-BAF3-741E488DD4BF}">
      <dgm:prSet/>
      <dgm:spPr/>
      <dgm:t>
        <a:bodyPr/>
        <a:lstStyle/>
        <a:p>
          <a:endParaRPr lang="zh-TW" altLang="en-US"/>
        </a:p>
      </dgm:t>
    </dgm:pt>
    <dgm:pt modelId="{0484CADE-FA9E-48E7-88F4-B6CA1AF12A47}" type="sibTrans" cxnId="{CFD077F4-1C62-4B71-BAF3-741E488DD4BF}">
      <dgm:prSet/>
      <dgm:spPr/>
      <dgm:t>
        <a:bodyPr/>
        <a:lstStyle/>
        <a:p>
          <a:endParaRPr lang="zh-TW" altLang="en-US"/>
        </a:p>
      </dgm:t>
    </dgm:pt>
    <dgm:pt modelId="{D2C8EC8B-399E-43EB-8B2E-19B8A02F0BE0}">
      <dgm:prSet phldrT="[文字]"/>
      <dgm:spPr/>
      <dgm:t>
        <a:bodyPr/>
        <a:lstStyle/>
        <a:p>
          <a:r>
            <a:rPr lang="zh-TW" altLang="en-US" dirty="0" smtClean="0"/>
            <a:t>加值</a:t>
          </a:r>
          <a:endParaRPr lang="zh-TW" altLang="en-US" dirty="0"/>
        </a:p>
      </dgm:t>
    </dgm:pt>
    <dgm:pt modelId="{172799D4-DB02-46C9-8A3E-F4062BBD35EF}" type="parTrans" cxnId="{6FDFBFE2-8ED1-40C0-8A15-53301BEDE3E2}">
      <dgm:prSet/>
      <dgm:spPr/>
      <dgm:t>
        <a:bodyPr/>
        <a:lstStyle/>
        <a:p>
          <a:endParaRPr lang="zh-TW" altLang="en-US"/>
        </a:p>
      </dgm:t>
    </dgm:pt>
    <dgm:pt modelId="{5FE28272-1517-4670-B18D-4F671F478AD3}" type="sibTrans" cxnId="{6FDFBFE2-8ED1-40C0-8A15-53301BEDE3E2}">
      <dgm:prSet/>
      <dgm:spPr/>
      <dgm:t>
        <a:bodyPr/>
        <a:lstStyle/>
        <a:p>
          <a:endParaRPr lang="zh-TW" altLang="en-US"/>
        </a:p>
      </dgm:t>
    </dgm:pt>
    <dgm:pt modelId="{AD4CA7E7-7E63-4D76-A87F-82E9F9AD4DCD}">
      <dgm:prSet phldrT="[文字]"/>
      <dgm:spPr/>
      <dgm:t>
        <a:bodyPr/>
        <a:lstStyle/>
        <a:p>
          <a:r>
            <a:rPr lang="zh-TW" altLang="en-US" dirty="0" smtClean="0"/>
            <a:t>權重</a:t>
          </a:r>
          <a:endParaRPr lang="zh-TW" altLang="en-US" dirty="0"/>
        </a:p>
      </dgm:t>
    </dgm:pt>
    <dgm:pt modelId="{972D3F59-A2AB-419C-B6A9-4389976A17B2}" type="parTrans" cxnId="{D3EDD827-EDEB-433F-A23C-3B6803E35844}">
      <dgm:prSet/>
      <dgm:spPr/>
      <dgm:t>
        <a:bodyPr/>
        <a:lstStyle/>
        <a:p>
          <a:endParaRPr lang="zh-TW" altLang="en-US"/>
        </a:p>
      </dgm:t>
    </dgm:pt>
    <dgm:pt modelId="{8BDBFEBD-42BA-4409-B15C-4B40FCF4D42A}" type="sibTrans" cxnId="{D3EDD827-EDEB-433F-A23C-3B6803E35844}">
      <dgm:prSet/>
      <dgm:spPr/>
      <dgm:t>
        <a:bodyPr/>
        <a:lstStyle/>
        <a:p>
          <a:endParaRPr lang="zh-TW" altLang="en-US"/>
        </a:p>
      </dgm:t>
    </dgm:pt>
    <dgm:pt modelId="{D1310ECE-F0C9-453D-961E-FE0D8A5371DB}" type="pres">
      <dgm:prSet presAssocID="{EF012F0A-7E41-457F-86F3-6CBBBB9D2218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9C46C862-A518-4E47-A62A-35EEE9F20032}" type="pres">
      <dgm:prSet presAssocID="{5189152B-75C4-44BC-9E67-4CB7A3A051F4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04CA7E9-B8AB-47E2-B323-83EBC3250B7F}" type="pres">
      <dgm:prSet presAssocID="{5189152B-75C4-44BC-9E67-4CB7A3A051F4}" presName="gear1srcNode" presStyleLbl="node1" presStyleIdx="0" presStyleCnt="3"/>
      <dgm:spPr/>
      <dgm:t>
        <a:bodyPr/>
        <a:lstStyle/>
        <a:p>
          <a:endParaRPr lang="zh-TW" altLang="en-US"/>
        </a:p>
      </dgm:t>
    </dgm:pt>
    <dgm:pt modelId="{5EC9C15F-6941-4909-8932-83D98F4989A0}" type="pres">
      <dgm:prSet presAssocID="{5189152B-75C4-44BC-9E67-4CB7A3A051F4}" presName="gear1dstNode" presStyleLbl="node1" presStyleIdx="0" presStyleCnt="3"/>
      <dgm:spPr/>
      <dgm:t>
        <a:bodyPr/>
        <a:lstStyle/>
        <a:p>
          <a:endParaRPr lang="zh-TW" altLang="en-US"/>
        </a:p>
      </dgm:t>
    </dgm:pt>
    <dgm:pt modelId="{AC6F37C5-EC86-452A-A425-F2B9AA3C811D}" type="pres">
      <dgm:prSet presAssocID="{D2C8EC8B-399E-43EB-8B2E-19B8A02F0BE0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6622A88-4435-444A-A438-B184B4EAADF8}" type="pres">
      <dgm:prSet presAssocID="{D2C8EC8B-399E-43EB-8B2E-19B8A02F0BE0}" presName="gear2srcNode" presStyleLbl="node1" presStyleIdx="1" presStyleCnt="3"/>
      <dgm:spPr/>
      <dgm:t>
        <a:bodyPr/>
        <a:lstStyle/>
        <a:p>
          <a:endParaRPr lang="zh-TW" altLang="en-US"/>
        </a:p>
      </dgm:t>
    </dgm:pt>
    <dgm:pt modelId="{5406422F-82AC-4D7E-8C3E-7C1A1606F4A0}" type="pres">
      <dgm:prSet presAssocID="{D2C8EC8B-399E-43EB-8B2E-19B8A02F0BE0}" presName="gear2dstNode" presStyleLbl="node1" presStyleIdx="1" presStyleCnt="3"/>
      <dgm:spPr/>
      <dgm:t>
        <a:bodyPr/>
        <a:lstStyle/>
        <a:p>
          <a:endParaRPr lang="zh-TW" altLang="en-US"/>
        </a:p>
      </dgm:t>
    </dgm:pt>
    <dgm:pt modelId="{BDB6CBEE-B746-4562-A834-D1F666A954CC}" type="pres">
      <dgm:prSet presAssocID="{AD4CA7E7-7E63-4D76-A87F-82E9F9AD4DCD}" presName="gear3" presStyleLbl="node1" presStyleIdx="2" presStyleCnt="3"/>
      <dgm:spPr/>
      <dgm:t>
        <a:bodyPr/>
        <a:lstStyle/>
        <a:p>
          <a:endParaRPr lang="zh-TW" altLang="en-US"/>
        </a:p>
      </dgm:t>
    </dgm:pt>
    <dgm:pt modelId="{48A8D51B-3C0B-4DD7-B57B-4D1E2AFC4746}" type="pres">
      <dgm:prSet presAssocID="{AD4CA7E7-7E63-4D76-A87F-82E9F9AD4DCD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3876944-1FE7-4789-B025-9B056AE77357}" type="pres">
      <dgm:prSet presAssocID="{AD4CA7E7-7E63-4D76-A87F-82E9F9AD4DCD}" presName="gear3srcNode" presStyleLbl="node1" presStyleIdx="2" presStyleCnt="3"/>
      <dgm:spPr/>
      <dgm:t>
        <a:bodyPr/>
        <a:lstStyle/>
        <a:p>
          <a:endParaRPr lang="zh-TW" altLang="en-US"/>
        </a:p>
      </dgm:t>
    </dgm:pt>
    <dgm:pt modelId="{18825F99-D356-4C73-A4E9-C75CDD37D207}" type="pres">
      <dgm:prSet presAssocID="{AD4CA7E7-7E63-4D76-A87F-82E9F9AD4DCD}" presName="gear3dstNode" presStyleLbl="node1" presStyleIdx="2" presStyleCnt="3"/>
      <dgm:spPr/>
      <dgm:t>
        <a:bodyPr/>
        <a:lstStyle/>
        <a:p>
          <a:endParaRPr lang="zh-TW" altLang="en-US"/>
        </a:p>
      </dgm:t>
    </dgm:pt>
    <dgm:pt modelId="{D03ED064-ABF3-4DEC-B606-800AE49247CA}" type="pres">
      <dgm:prSet presAssocID="{0484CADE-FA9E-48E7-88F4-B6CA1AF12A47}" presName="connector1" presStyleLbl="sibTrans2D1" presStyleIdx="0" presStyleCnt="3"/>
      <dgm:spPr/>
      <dgm:t>
        <a:bodyPr/>
        <a:lstStyle/>
        <a:p>
          <a:endParaRPr lang="zh-TW" altLang="en-US"/>
        </a:p>
      </dgm:t>
    </dgm:pt>
    <dgm:pt modelId="{9B618568-389E-4716-AD1B-9D77CEEE8DBC}" type="pres">
      <dgm:prSet presAssocID="{5FE28272-1517-4670-B18D-4F671F478AD3}" presName="connector2" presStyleLbl="sibTrans2D1" presStyleIdx="1" presStyleCnt="3"/>
      <dgm:spPr/>
      <dgm:t>
        <a:bodyPr/>
        <a:lstStyle/>
        <a:p>
          <a:endParaRPr lang="zh-TW" altLang="en-US"/>
        </a:p>
      </dgm:t>
    </dgm:pt>
    <dgm:pt modelId="{4E4FAB18-254D-41E4-A1A4-78C8BF974EEA}" type="pres">
      <dgm:prSet presAssocID="{8BDBFEBD-42BA-4409-B15C-4B40FCF4D42A}" presName="connector3" presStyleLbl="sibTrans2D1" presStyleIdx="2" presStyleCnt="3"/>
      <dgm:spPr/>
      <dgm:t>
        <a:bodyPr/>
        <a:lstStyle/>
        <a:p>
          <a:endParaRPr lang="zh-TW" altLang="en-US"/>
        </a:p>
      </dgm:t>
    </dgm:pt>
  </dgm:ptLst>
  <dgm:cxnLst>
    <dgm:cxn modelId="{53646982-7B99-4216-B419-136304A4FAB0}" type="presOf" srcId="{5189152B-75C4-44BC-9E67-4CB7A3A051F4}" destId="{5EC9C15F-6941-4909-8932-83D98F4989A0}" srcOrd="2" destOrd="0" presId="urn:microsoft.com/office/officeart/2005/8/layout/gear1"/>
    <dgm:cxn modelId="{00DF4873-F3C2-4744-A367-E18DFF44D9DD}" type="presOf" srcId="{D2C8EC8B-399E-43EB-8B2E-19B8A02F0BE0}" destId="{5406422F-82AC-4D7E-8C3E-7C1A1606F4A0}" srcOrd="2" destOrd="0" presId="urn:microsoft.com/office/officeart/2005/8/layout/gear1"/>
    <dgm:cxn modelId="{9A74259F-DE90-4DB1-BAFE-29641380D631}" type="presOf" srcId="{AD4CA7E7-7E63-4D76-A87F-82E9F9AD4DCD}" destId="{03876944-1FE7-4789-B025-9B056AE77357}" srcOrd="2" destOrd="0" presId="urn:microsoft.com/office/officeart/2005/8/layout/gear1"/>
    <dgm:cxn modelId="{8278AE0C-553A-4CC4-8E24-03517AD628C7}" type="presOf" srcId="{0484CADE-FA9E-48E7-88F4-B6CA1AF12A47}" destId="{D03ED064-ABF3-4DEC-B606-800AE49247CA}" srcOrd="0" destOrd="0" presId="urn:microsoft.com/office/officeart/2005/8/layout/gear1"/>
    <dgm:cxn modelId="{C8C4B59A-01FD-432E-81F2-B1708CBEA021}" type="presOf" srcId="{EF012F0A-7E41-457F-86F3-6CBBBB9D2218}" destId="{D1310ECE-F0C9-453D-961E-FE0D8A5371DB}" srcOrd="0" destOrd="0" presId="urn:microsoft.com/office/officeart/2005/8/layout/gear1"/>
    <dgm:cxn modelId="{80426DB3-D259-4393-833F-B10D358A25AC}" type="presOf" srcId="{5189152B-75C4-44BC-9E67-4CB7A3A051F4}" destId="{9C46C862-A518-4E47-A62A-35EEE9F20032}" srcOrd="0" destOrd="0" presId="urn:microsoft.com/office/officeart/2005/8/layout/gear1"/>
    <dgm:cxn modelId="{6FDFBFE2-8ED1-40C0-8A15-53301BEDE3E2}" srcId="{EF012F0A-7E41-457F-86F3-6CBBBB9D2218}" destId="{D2C8EC8B-399E-43EB-8B2E-19B8A02F0BE0}" srcOrd="1" destOrd="0" parTransId="{172799D4-DB02-46C9-8A3E-F4062BBD35EF}" sibTransId="{5FE28272-1517-4670-B18D-4F671F478AD3}"/>
    <dgm:cxn modelId="{3EF5AADD-67C4-411C-8ECD-2C286439F9BF}" type="presOf" srcId="{8BDBFEBD-42BA-4409-B15C-4B40FCF4D42A}" destId="{4E4FAB18-254D-41E4-A1A4-78C8BF974EEA}" srcOrd="0" destOrd="0" presId="urn:microsoft.com/office/officeart/2005/8/layout/gear1"/>
    <dgm:cxn modelId="{BC279B84-F89C-414B-A3E1-1234B2F3D11A}" type="presOf" srcId="{D2C8EC8B-399E-43EB-8B2E-19B8A02F0BE0}" destId="{C6622A88-4435-444A-A438-B184B4EAADF8}" srcOrd="1" destOrd="0" presId="urn:microsoft.com/office/officeart/2005/8/layout/gear1"/>
    <dgm:cxn modelId="{D92FBFBF-068A-4304-B4CA-635300CE086B}" type="presOf" srcId="{5FE28272-1517-4670-B18D-4F671F478AD3}" destId="{9B618568-389E-4716-AD1B-9D77CEEE8DBC}" srcOrd="0" destOrd="0" presId="urn:microsoft.com/office/officeart/2005/8/layout/gear1"/>
    <dgm:cxn modelId="{779EB89C-4E2E-4943-AB71-975C78E27598}" type="presOf" srcId="{5189152B-75C4-44BC-9E67-4CB7A3A051F4}" destId="{304CA7E9-B8AB-47E2-B323-83EBC3250B7F}" srcOrd="1" destOrd="0" presId="urn:microsoft.com/office/officeart/2005/8/layout/gear1"/>
    <dgm:cxn modelId="{D6656119-2399-4C21-A765-97FD4B618CFD}" type="presOf" srcId="{AD4CA7E7-7E63-4D76-A87F-82E9F9AD4DCD}" destId="{48A8D51B-3C0B-4DD7-B57B-4D1E2AFC4746}" srcOrd="1" destOrd="0" presId="urn:microsoft.com/office/officeart/2005/8/layout/gear1"/>
    <dgm:cxn modelId="{D3EDD827-EDEB-433F-A23C-3B6803E35844}" srcId="{EF012F0A-7E41-457F-86F3-6CBBBB9D2218}" destId="{AD4CA7E7-7E63-4D76-A87F-82E9F9AD4DCD}" srcOrd="2" destOrd="0" parTransId="{972D3F59-A2AB-419C-B6A9-4389976A17B2}" sibTransId="{8BDBFEBD-42BA-4409-B15C-4B40FCF4D42A}"/>
    <dgm:cxn modelId="{CC913C2A-6136-4DD6-974C-F0B934AF98D8}" type="presOf" srcId="{D2C8EC8B-399E-43EB-8B2E-19B8A02F0BE0}" destId="{AC6F37C5-EC86-452A-A425-F2B9AA3C811D}" srcOrd="0" destOrd="0" presId="urn:microsoft.com/office/officeart/2005/8/layout/gear1"/>
    <dgm:cxn modelId="{44AEA37A-F02C-47FC-B1C6-CCDE8CAE768C}" type="presOf" srcId="{AD4CA7E7-7E63-4D76-A87F-82E9F9AD4DCD}" destId="{18825F99-D356-4C73-A4E9-C75CDD37D207}" srcOrd="3" destOrd="0" presId="urn:microsoft.com/office/officeart/2005/8/layout/gear1"/>
    <dgm:cxn modelId="{AF8FD353-5CBB-49F2-90D4-BD0D8AF82202}" type="presOf" srcId="{AD4CA7E7-7E63-4D76-A87F-82E9F9AD4DCD}" destId="{BDB6CBEE-B746-4562-A834-D1F666A954CC}" srcOrd="0" destOrd="0" presId="urn:microsoft.com/office/officeart/2005/8/layout/gear1"/>
    <dgm:cxn modelId="{CFD077F4-1C62-4B71-BAF3-741E488DD4BF}" srcId="{EF012F0A-7E41-457F-86F3-6CBBBB9D2218}" destId="{5189152B-75C4-44BC-9E67-4CB7A3A051F4}" srcOrd="0" destOrd="0" parTransId="{7C37BCB5-010A-49BF-B212-8A04A51FCE78}" sibTransId="{0484CADE-FA9E-48E7-88F4-B6CA1AF12A47}"/>
    <dgm:cxn modelId="{B34C9EBA-FB33-4260-9E9E-699DA7BEC216}" type="presParOf" srcId="{D1310ECE-F0C9-453D-961E-FE0D8A5371DB}" destId="{9C46C862-A518-4E47-A62A-35EEE9F20032}" srcOrd="0" destOrd="0" presId="urn:microsoft.com/office/officeart/2005/8/layout/gear1"/>
    <dgm:cxn modelId="{A1B7171E-86CB-48DE-BE55-2232C0611087}" type="presParOf" srcId="{D1310ECE-F0C9-453D-961E-FE0D8A5371DB}" destId="{304CA7E9-B8AB-47E2-B323-83EBC3250B7F}" srcOrd="1" destOrd="0" presId="urn:microsoft.com/office/officeart/2005/8/layout/gear1"/>
    <dgm:cxn modelId="{1593ED5F-9666-4D0F-813F-518B32EE96B7}" type="presParOf" srcId="{D1310ECE-F0C9-453D-961E-FE0D8A5371DB}" destId="{5EC9C15F-6941-4909-8932-83D98F4989A0}" srcOrd="2" destOrd="0" presId="urn:microsoft.com/office/officeart/2005/8/layout/gear1"/>
    <dgm:cxn modelId="{224785CC-7749-4E2C-94CF-0889246DC844}" type="presParOf" srcId="{D1310ECE-F0C9-453D-961E-FE0D8A5371DB}" destId="{AC6F37C5-EC86-452A-A425-F2B9AA3C811D}" srcOrd="3" destOrd="0" presId="urn:microsoft.com/office/officeart/2005/8/layout/gear1"/>
    <dgm:cxn modelId="{A2845F84-AD5F-4B01-B4FA-8065D20310A3}" type="presParOf" srcId="{D1310ECE-F0C9-453D-961E-FE0D8A5371DB}" destId="{C6622A88-4435-444A-A438-B184B4EAADF8}" srcOrd="4" destOrd="0" presId="urn:microsoft.com/office/officeart/2005/8/layout/gear1"/>
    <dgm:cxn modelId="{7E89A6D7-67DD-4276-A25A-B5B7E6BEF7EB}" type="presParOf" srcId="{D1310ECE-F0C9-453D-961E-FE0D8A5371DB}" destId="{5406422F-82AC-4D7E-8C3E-7C1A1606F4A0}" srcOrd="5" destOrd="0" presId="urn:microsoft.com/office/officeart/2005/8/layout/gear1"/>
    <dgm:cxn modelId="{C3F3CA0A-DA2E-46AA-8B7E-E85221B39C6E}" type="presParOf" srcId="{D1310ECE-F0C9-453D-961E-FE0D8A5371DB}" destId="{BDB6CBEE-B746-4562-A834-D1F666A954CC}" srcOrd="6" destOrd="0" presId="urn:microsoft.com/office/officeart/2005/8/layout/gear1"/>
    <dgm:cxn modelId="{E2432BAC-DF2F-4FBA-81A5-E7D4D06B0CEC}" type="presParOf" srcId="{D1310ECE-F0C9-453D-961E-FE0D8A5371DB}" destId="{48A8D51B-3C0B-4DD7-B57B-4D1E2AFC4746}" srcOrd="7" destOrd="0" presId="urn:microsoft.com/office/officeart/2005/8/layout/gear1"/>
    <dgm:cxn modelId="{5C35578A-48D0-4110-8CE7-D78DD47B2B78}" type="presParOf" srcId="{D1310ECE-F0C9-453D-961E-FE0D8A5371DB}" destId="{03876944-1FE7-4789-B025-9B056AE77357}" srcOrd="8" destOrd="0" presId="urn:microsoft.com/office/officeart/2005/8/layout/gear1"/>
    <dgm:cxn modelId="{ED585442-01FE-4F43-851B-14BE55AC8F92}" type="presParOf" srcId="{D1310ECE-F0C9-453D-961E-FE0D8A5371DB}" destId="{18825F99-D356-4C73-A4E9-C75CDD37D207}" srcOrd="9" destOrd="0" presId="urn:microsoft.com/office/officeart/2005/8/layout/gear1"/>
    <dgm:cxn modelId="{F22D23EC-EF3D-43DD-B85F-2B95BEA04EA4}" type="presParOf" srcId="{D1310ECE-F0C9-453D-961E-FE0D8A5371DB}" destId="{D03ED064-ABF3-4DEC-B606-800AE49247CA}" srcOrd="10" destOrd="0" presId="urn:microsoft.com/office/officeart/2005/8/layout/gear1"/>
    <dgm:cxn modelId="{E3043C61-481C-410F-B265-79190AAEA638}" type="presParOf" srcId="{D1310ECE-F0C9-453D-961E-FE0D8A5371DB}" destId="{9B618568-389E-4716-AD1B-9D77CEEE8DBC}" srcOrd="11" destOrd="0" presId="urn:microsoft.com/office/officeart/2005/8/layout/gear1"/>
    <dgm:cxn modelId="{EA460E87-881A-4468-B24A-FDEBA38BD2C3}" type="presParOf" srcId="{D1310ECE-F0C9-453D-961E-FE0D8A5371DB}" destId="{4E4FAB18-254D-41E4-A1A4-78C8BF974EEA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D98C59F-7FE7-429F-B1E5-99FE0E53116C}" type="doc">
      <dgm:prSet loTypeId="urn:microsoft.com/office/officeart/2005/8/layout/orgChart1" loCatId="hierarchy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zh-TW" altLang="en-US"/>
        </a:p>
      </dgm:t>
    </dgm:pt>
    <dgm:pt modelId="{DCEC7F4D-2693-4E26-B2AB-4F4F11E2566F}">
      <dgm:prSet phldrT="[文字]" phldr="1"/>
      <dgm:spPr/>
      <dgm:t>
        <a:bodyPr/>
        <a:lstStyle/>
        <a:p>
          <a:endParaRPr lang="zh-TW" altLang="en-US"/>
        </a:p>
      </dgm:t>
    </dgm:pt>
    <dgm:pt modelId="{56487F8C-DA7B-4C26-B0BD-0E1029935A13}" type="parTrans" cxnId="{D7CC16D8-0F1B-4BE6-BEC0-55B9EE2D9C9B}">
      <dgm:prSet/>
      <dgm:spPr/>
      <dgm:t>
        <a:bodyPr/>
        <a:lstStyle/>
        <a:p>
          <a:endParaRPr lang="zh-TW" altLang="en-US"/>
        </a:p>
      </dgm:t>
    </dgm:pt>
    <dgm:pt modelId="{9BB13352-F609-46C4-9364-0787545CC335}" type="sibTrans" cxnId="{D7CC16D8-0F1B-4BE6-BEC0-55B9EE2D9C9B}">
      <dgm:prSet/>
      <dgm:spPr/>
      <dgm:t>
        <a:bodyPr/>
        <a:lstStyle/>
        <a:p>
          <a:endParaRPr lang="zh-TW" altLang="en-US"/>
        </a:p>
      </dgm:t>
    </dgm:pt>
    <dgm:pt modelId="{CAC9EE16-74BD-4292-BCC1-A1A64513D14C}">
      <dgm:prSet phldrT="[文字]" custT="1"/>
      <dgm:spPr/>
      <dgm:t>
        <a:bodyPr/>
        <a:lstStyle/>
        <a:p>
          <a:r>
            <a:rPr lang="zh-TW" altLang="en-US" sz="1300" dirty="0" smtClean="0"/>
            <a:t>最新消息</a:t>
          </a:r>
          <a:endParaRPr lang="zh-TW" altLang="en-US" sz="1300" dirty="0"/>
        </a:p>
      </dgm:t>
    </dgm:pt>
    <dgm:pt modelId="{3E4A2B57-2598-4FC9-813C-D1688083A827}" type="parTrans" cxnId="{EF2BEB7F-2A26-4038-A558-D93B3934270E}">
      <dgm:prSet/>
      <dgm:spPr/>
      <dgm:t>
        <a:bodyPr/>
        <a:lstStyle/>
        <a:p>
          <a:endParaRPr lang="zh-TW" altLang="en-US"/>
        </a:p>
      </dgm:t>
    </dgm:pt>
    <dgm:pt modelId="{DA1AE6DD-1486-4045-A221-E039C380F69C}" type="sibTrans" cxnId="{EF2BEB7F-2A26-4038-A558-D93B3934270E}">
      <dgm:prSet/>
      <dgm:spPr/>
      <dgm:t>
        <a:bodyPr/>
        <a:lstStyle/>
        <a:p>
          <a:endParaRPr lang="zh-TW" altLang="en-US"/>
        </a:p>
      </dgm:t>
    </dgm:pt>
    <dgm:pt modelId="{22F6CF1B-E4EC-4226-83B0-29BC44CA995F}">
      <dgm:prSet phldrT="[文字]"/>
      <dgm:spPr/>
      <dgm:t>
        <a:bodyPr/>
        <a:lstStyle/>
        <a:p>
          <a:r>
            <a:rPr lang="zh-TW" altLang="en-US" dirty="0" smtClean="0"/>
            <a:t>活動訊息</a:t>
          </a:r>
          <a:endParaRPr lang="zh-TW" altLang="en-US" dirty="0"/>
        </a:p>
      </dgm:t>
    </dgm:pt>
    <dgm:pt modelId="{787FB044-B4FB-47DD-A68D-1CFA271DBABB}" type="parTrans" cxnId="{353BE6EE-F060-4E8C-847A-FBDE4E27EA0B}">
      <dgm:prSet/>
      <dgm:spPr/>
      <dgm:t>
        <a:bodyPr/>
        <a:lstStyle/>
        <a:p>
          <a:endParaRPr lang="zh-TW" altLang="en-US"/>
        </a:p>
      </dgm:t>
    </dgm:pt>
    <dgm:pt modelId="{41F451F3-C4B7-4806-BDBC-F8027A914086}" type="sibTrans" cxnId="{353BE6EE-F060-4E8C-847A-FBDE4E27EA0B}">
      <dgm:prSet/>
      <dgm:spPr/>
      <dgm:t>
        <a:bodyPr/>
        <a:lstStyle/>
        <a:p>
          <a:endParaRPr lang="zh-TW" altLang="en-US"/>
        </a:p>
      </dgm:t>
    </dgm:pt>
    <dgm:pt modelId="{946500C9-A043-4BF8-9C48-7221D039946F}">
      <dgm:prSet phldrT="[文字]"/>
      <dgm:spPr/>
      <dgm:t>
        <a:bodyPr/>
        <a:lstStyle/>
        <a:p>
          <a:r>
            <a:rPr lang="zh-TW" altLang="en-US" dirty="0" smtClean="0"/>
            <a:t>新聞稿*</a:t>
          </a:r>
          <a:endParaRPr lang="zh-TW" altLang="en-US" dirty="0"/>
        </a:p>
      </dgm:t>
    </dgm:pt>
    <dgm:pt modelId="{ADBB9371-E9AF-426D-880E-CDD620F6BB0D}" type="parTrans" cxnId="{2BF10DF3-31AF-4C10-A216-6BB5A6789FAE}">
      <dgm:prSet/>
      <dgm:spPr/>
      <dgm:t>
        <a:bodyPr/>
        <a:lstStyle/>
        <a:p>
          <a:endParaRPr lang="zh-TW" altLang="en-US"/>
        </a:p>
      </dgm:t>
    </dgm:pt>
    <dgm:pt modelId="{AC3BE27F-9FE2-409F-BA22-2E802BB25334}" type="sibTrans" cxnId="{2BF10DF3-31AF-4C10-A216-6BB5A6789FAE}">
      <dgm:prSet/>
      <dgm:spPr/>
      <dgm:t>
        <a:bodyPr/>
        <a:lstStyle/>
        <a:p>
          <a:endParaRPr lang="zh-TW" altLang="en-US"/>
        </a:p>
      </dgm:t>
    </dgm:pt>
    <dgm:pt modelId="{6C4B1484-9E53-481C-99EA-35D5F39889E2}" type="pres">
      <dgm:prSet presAssocID="{4D98C59F-7FE7-429F-B1E5-99FE0E53116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75FFE0C4-AE50-4DD9-87F4-AD941BB06E07}" type="pres">
      <dgm:prSet presAssocID="{DCEC7F4D-2693-4E26-B2AB-4F4F11E2566F}" presName="hierRoot1" presStyleCnt="0">
        <dgm:presLayoutVars>
          <dgm:hierBranch val="init"/>
        </dgm:presLayoutVars>
      </dgm:prSet>
      <dgm:spPr/>
    </dgm:pt>
    <dgm:pt modelId="{71F7B5FD-A683-4905-AD51-D96B5CD2095B}" type="pres">
      <dgm:prSet presAssocID="{DCEC7F4D-2693-4E26-B2AB-4F4F11E2566F}" presName="rootComposite1" presStyleCnt="0"/>
      <dgm:spPr/>
    </dgm:pt>
    <dgm:pt modelId="{36D0757B-3410-445C-8448-A2283E2DE9BD}" type="pres">
      <dgm:prSet presAssocID="{DCEC7F4D-2693-4E26-B2AB-4F4F11E2566F}" presName="rootText1" presStyleLbl="node0" presStyleIdx="0" presStyleCnt="1" custScaleY="74831" custLinFactNeighborX="-373" custLinFactNeighborY="-7027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EA1C6C3-1BD7-4665-BE5C-551EB0F0BF58}" type="pres">
      <dgm:prSet presAssocID="{DCEC7F4D-2693-4E26-B2AB-4F4F11E2566F}" presName="rootConnector1" presStyleLbl="node1" presStyleIdx="0" presStyleCnt="0"/>
      <dgm:spPr/>
      <dgm:t>
        <a:bodyPr/>
        <a:lstStyle/>
        <a:p>
          <a:endParaRPr lang="zh-TW" altLang="en-US"/>
        </a:p>
      </dgm:t>
    </dgm:pt>
    <dgm:pt modelId="{5569CD89-9EDF-42EB-88A5-B1B912C57343}" type="pres">
      <dgm:prSet presAssocID="{DCEC7F4D-2693-4E26-B2AB-4F4F11E2566F}" presName="hierChild2" presStyleCnt="0"/>
      <dgm:spPr/>
    </dgm:pt>
    <dgm:pt modelId="{BE85B7BE-BA62-4D02-82FE-02878CF55476}" type="pres">
      <dgm:prSet presAssocID="{3E4A2B57-2598-4FC9-813C-D1688083A827}" presName="Name37" presStyleLbl="parChTrans1D2" presStyleIdx="0" presStyleCnt="3"/>
      <dgm:spPr/>
      <dgm:t>
        <a:bodyPr/>
        <a:lstStyle/>
        <a:p>
          <a:endParaRPr lang="zh-TW" altLang="en-US"/>
        </a:p>
      </dgm:t>
    </dgm:pt>
    <dgm:pt modelId="{5E0D995F-8954-4955-A344-71BFEB0DE820}" type="pres">
      <dgm:prSet presAssocID="{CAC9EE16-74BD-4292-BCC1-A1A64513D14C}" presName="hierRoot2" presStyleCnt="0">
        <dgm:presLayoutVars>
          <dgm:hierBranch val="init"/>
        </dgm:presLayoutVars>
      </dgm:prSet>
      <dgm:spPr/>
    </dgm:pt>
    <dgm:pt modelId="{21B54823-E26F-41E5-9EFF-21A4DB7218FF}" type="pres">
      <dgm:prSet presAssocID="{CAC9EE16-74BD-4292-BCC1-A1A64513D14C}" presName="rootComposite" presStyleCnt="0"/>
      <dgm:spPr/>
    </dgm:pt>
    <dgm:pt modelId="{73DDD94A-5097-46FB-BBE4-078799D28029}" type="pres">
      <dgm:prSet presAssocID="{CAC9EE16-74BD-4292-BCC1-A1A64513D14C}" presName="rootText" presStyleLbl="node2" presStyleIdx="0" presStyleCnt="3" custScaleY="6979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7C5B071-B3E9-4365-A989-7CF53720D1AC}" type="pres">
      <dgm:prSet presAssocID="{CAC9EE16-74BD-4292-BCC1-A1A64513D14C}" presName="rootConnector" presStyleLbl="node2" presStyleIdx="0" presStyleCnt="3"/>
      <dgm:spPr/>
      <dgm:t>
        <a:bodyPr/>
        <a:lstStyle/>
        <a:p>
          <a:endParaRPr lang="zh-TW" altLang="en-US"/>
        </a:p>
      </dgm:t>
    </dgm:pt>
    <dgm:pt modelId="{5F742D96-28B9-4472-BAF6-73C05B6DBD87}" type="pres">
      <dgm:prSet presAssocID="{CAC9EE16-74BD-4292-BCC1-A1A64513D14C}" presName="hierChild4" presStyleCnt="0"/>
      <dgm:spPr/>
    </dgm:pt>
    <dgm:pt modelId="{F78E2BD8-952E-4214-9323-4BF8FABDC1C2}" type="pres">
      <dgm:prSet presAssocID="{CAC9EE16-74BD-4292-BCC1-A1A64513D14C}" presName="hierChild5" presStyleCnt="0"/>
      <dgm:spPr/>
    </dgm:pt>
    <dgm:pt modelId="{A4FD2EE0-2C35-4CE9-A4CD-8BE66F9F0690}" type="pres">
      <dgm:prSet presAssocID="{787FB044-B4FB-47DD-A68D-1CFA271DBABB}" presName="Name37" presStyleLbl="parChTrans1D2" presStyleIdx="1" presStyleCnt="3"/>
      <dgm:spPr/>
      <dgm:t>
        <a:bodyPr/>
        <a:lstStyle/>
        <a:p>
          <a:endParaRPr lang="zh-TW" altLang="en-US"/>
        </a:p>
      </dgm:t>
    </dgm:pt>
    <dgm:pt modelId="{06A5FD0A-E94C-4251-B1E9-F3DB8AC32C5B}" type="pres">
      <dgm:prSet presAssocID="{22F6CF1B-E4EC-4226-83B0-29BC44CA995F}" presName="hierRoot2" presStyleCnt="0">
        <dgm:presLayoutVars>
          <dgm:hierBranch val="init"/>
        </dgm:presLayoutVars>
      </dgm:prSet>
      <dgm:spPr/>
    </dgm:pt>
    <dgm:pt modelId="{685E6E0A-1167-4843-8ABB-71FCA723E416}" type="pres">
      <dgm:prSet presAssocID="{22F6CF1B-E4EC-4226-83B0-29BC44CA995F}" presName="rootComposite" presStyleCnt="0"/>
      <dgm:spPr/>
    </dgm:pt>
    <dgm:pt modelId="{96BBA089-EFD6-40DA-A991-D82E4A5FF533}" type="pres">
      <dgm:prSet presAssocID="{22F6CF1B-E4EC-4226-83B0-29BC44CA995F}" presName="rootText" presStyleLbl="node2" presStyleIdx="1" presStyleCnt="3" custScaleY="6979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D36591C-B77C-4F81-84A8-1F0888C90ABA}" type="pres">
      <dgm:prSet presAssocID="{22F6CF1B-E4EC-4226-83B0-29BC44CA995F}" presName="rootConnector" presStyleLbl="node2" presStyleIdx="1" presStyleCnt="3"/>
      <dgm:spPr/>
      <dgm:t>
        <a:bodyPr/>
        <a:lstStyle/>
        <a:p>
          <a:endParaRPr lang="zh-TW" altLang="en-US"/>
        </a:p>
      </dgm:t>
    </dgm:pt>
    <dgm:pt modelId="{8B21FF40-62B4-46AF-BB36-243320D4DCB8}" type="pres">
      <dgm:prSet presAssocID="{22F6CF1B-E4EC-4226-83B0-29BC44CA995F}" presName="hierChild4" presStyleCnt="0"/>
      <dgm:spPr/>
    </dgm:pt>
    <dgm:pt modelId="{175DAD94-A583-4B40-93A1-EDAF8379D3AF}" type="pres">
      <dgm:prSet presAssocID="{22F6CF1B-E4EC-4226-83B0-29BC44CA995F}" presName="hierChild5" presStyleCnt="0"/>
      <dgm:spPr/>
    </dgm:pt>
    <dgm:pt modelId="{011DC1A9-B947-47F3-B715-8E6F38949B61}" type="pres">
      <dgm:prSet presAssocID="{ADBB9371-E9AF-426D-880E-CDD620F6BB0D}" presName="Name37" presStyleLbl="parChTrans1D2" presStyleIdx="2" presStyleCnt="3"/>
      <dgm:spPr/>
      <dgm:t>
        <a:bodyPr/>
        <a:lstStyle/>
        <a:p>
          <a:endParaRPr lang="zh-TW" altLang="en-US"/>
        </a:p>
      </dgm:t>
    </dgm:pt>
    <dgm:pt modelId="{2D48EBB3-7FD2-4856-8819-B728984AFFA6}" type="pres">
      <dgm:prSet presAssocID="{946500C9-A043-4BF8-9C48-7221D039946F}" presName="hierRoot2" presStyleCnt="0">
        <dgm:presLayoutVars>
          <dgm:hierBranch val="init"/>
        </dgm:presLayoutVars>
      </dgm:prSet>
      <dgm:spPr/>
    </dgm:pt>
    <dgm:pt modelId="{F60493FF-3E92-4BC1-817A-B16D86F5E8B6}" type="pres">
      <dgm:prSet presAssocID="{946500C9-A043-4BF8-9C48-7221D039946F}" presName="rootComposite" presStyleCnt="0"/>
      <dgm:spPr/>
    </dgm:pt>
    <dgm:pt modelId="{877E1324-5D04-4AB0-B2CF-B10E7937EDD2}" type="pres">
      <dgm:prSet presAssocID="{946500C9-A043-4BF8-9C48-7221D039946F}" presName="rootText" presStyleLbl="node2" presStyleIdx="2" presStyleCnt="3" custScaleY="6979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298C8F7-1669-4291-B807-83559BF8A497}" type="pres">
      <dgm:prSet presAssocID="{946500C9-A043-4BF8-9C48-7221D039946F}" presName="rootConnector" presStyleLbl="node2" presStyleIdx="2" presStyleCnt="3"/>
      <dgm:spPr/>
      <dgm:t>
        <a:bodyPr/>
        <a:lstStyle/>
        <a:p>
          <a:endParaRPr lang="zh-TW" altLang="en-US"/>
        </a:p>
      </dgm:t>
    </dgm:pt>
    <dgm:pt modelId="{E79A63CB-7D1C-4082-B71B-8B6FBE0E8BF4}" type="pres">
      <dgm:prSet presAssocID="{946500C9-A043-4BF8-9C48-7221D039946F}" presName="hierChild4" presStyleCnt="0"/>
      <dgm:spPr/>
    </dgm:pt>
    <dgm:pt modelId="{93C5662B-6794-417B-A597-C4E049BC9BA8}" type="pres">
      <dgm:prSet presAssocID="{946500C9-A043-4BF8-9C48-7221D039946F}" presName="hierChild5" presStyleCnt="0"/>
      <dgm:spPr/>
    </dgm:pt>
    <dgm:pt modelId="{29EA458E-BD0C-45A0-A5C4-54CE898B9709}" type="pres">
      <dgm:prSet presAssocID="{DCEC7F4D-2693-4E26-B2AB-4F4F11E2566F}" presName="hierChild3" presStyleCnt="0"/>
      <dgm:spPr/>
    </dgm:pt>
  </dgm:ptLst>
  <dgm:cxnLst>
    <dgm:cxn modelId="{8A106901-75B2-412A-9897-6FC3A10BBF1B}" type="presOf" srcId="{DCEC7F4D-2693-4E26-B2AB-4F4F11E2566F}" destId="{1EA1C6C3-1BD7-4665-BE5C-551EB0F0BF58}" srcOrd="1" destOrd="0" presId="urn:microsoft.com/office/officeart/2005/8/layout/orgChart1"/>
    <dgm:cxn modelId="{34FCD352-1EFD-4FF3-9EB7-A04BA3D15580}" type="presOf" srcId="{4D98C59F-7FE7-429F-B1E5-99FE0E53116C}" destId="{6C4B1484-9E53-481C-99EA-35D5F39889E2}" srcOrd="0" destOrd="0" presId="urn:microsoft.com/office/officeart/2005/8/layout/orgChart1"/>
    <dgm:cxn modelId="{8AF962B4-1C69-47D5-876D-09DB350001FF}" type="presOf" srcId="{ADBB9371-E9AF-426D-880E-CDD620F6BB0D}" destId="{011DC1A9-B947-47F3-B715-8E6F38949B61}" srcOrd="0" destOrd="0" presId="urn:microsoft.com/office/officeart/2005/8/layout/orgChart1"/>
    <dgm:cxn modelId="{EF2BEB7F-2A26-4038-A558-D93B3934270E}" srcId="{DCEC7F4D-2693-4E26-B2AB-4F4F11E2566F}" destId="{CAC9EE16-74BD-4292-BCC1-A1A64513D14C}" srcOrd="0" destOrd="0" parTransId="{3E4A2B57-2598-4FC9-813C-D1688083A827}" sibTransId="{DA1AE6DD-1486-4045-A221-E039C380F69C}"/>
    <dgm:cxn modelId="{261515FD-F2F7-489C-ABF6-A952AB0C49B1}" type="presOf" srcId="{22F6CF1B-E4EC-4226-83B0-29BC44CA995F}" destId="{96BBA089-EFD6-40DA-A991-D82E4A5FF533}" srcOrd="0" destOrd="0" presId="urn:microsoft.com/office/officeart/2005/8/layout/orgChart1"/>
    <dgm:cxn modelId="{D62D5D54-9205-4546-906B-9FD28E3CC374}" type="presOf" srcId="{CAC9EE16-74BD-4292-BCC1-A1A64513D14C}" destId="{73DDD94A-5097-46FB-BBE4-078799D28029}" srcOrd="0" destOrd="0" presId="urn:microsoft.com/office/officeart/2005/8/layout/orgChart1"/>
    <dgm:cxn modelId="{353BE6EE-F060-4E8C-847A-FBDE4E27EA0B}" srcId="{DCEC7F4D-2693-4E26-B2AB-4F4F11E2566F}" destId="{22F6CF1B-E4EC-4226-83B0-29BC44CA995F}" srcOrd="1" destOrd="0" parTransId="{787FB044-B4FB-47DD-A68D-1CFA271DBABB}" sibTransId="{41F451F3-C4B7-4806-BDBC-F8027A914086}"/>
    <dgm:cxn modelId="{795E66D3-96D0-4EC1-83B9-345697B8B877}" type="presOf" srcId="{CAC9EE16-74BD-4292-BCC1-A1A64513D14C}" destId="{77C5B071-B3E9-4365-A989-7CF53720D1AC}" srcOrd="1" destOrd="0" presId="urn:microsoft.com/office/officeart/2005/8/layout/orgChart1"/>
    <dgm:cxn modelId="{2BF10DF3-31AF-4C10-A216-6BB5A6789FAE}" srcId="{DCEC7F4D-2693-4E26-B2AB-4F4F11E2566F}" destId="{946500C9-A043-4BF8-9C48-7221D039946F}" srcOrd="2" destOrd="0" parTransId="{ADBB9371-E9AF-426D-880E-CDD620F6BB0D}" sibTransId="{AC3BE27F-9FE2-409F-BA22-2E802BB25334}"/>
    <dgm:cxn modelId="{D7CC16D8-0F1B-4BE6-BEC0-55B9EE2D9C9B}" srcId="{4D98C59F-7FE7-429F-B1E5-99FE0E53116C}" destId="{DCEC7F4D-2693-4E26-B2AB-4F4F11E2566F}" srcOrd="0" destOrd="0" parTransId="{56487F8C-DA7B-4C26-B0BD-0E1029935A13}" sibTransId="{9BB13352-F609-46C4-9364-0787545CC335}"/>
    <dgm:cxn modelId="{9BEDE6C8-704C-4520-9B5C-11670EF3ED18}" type="presOf" srcId="{946500C9-A043-4BF8-9C48-7221D039946F}" destId="{E298C8F7-1669-4291-B807-83559BF8A497}" srcOrd="1" destOrd="0" presId="urn:microsoft.com/office/officeart/2005/8/layout/orgChart1"/>
    <dgm:cxn modelId="{D8815B3B-80CD-4268-8B0B-CB8D8F0D6D18}" type="presOf" srcId="{DCEC7F4D-2693-4E26-B2AB-4F4F11E2566F}" destId="{36D0757B-3410-445C-8448-A2283E2DE9BD}" srcOrd="0" destOrd="0" presId="urn:microsoft.com/office/officeart/2005/8/layout/orgChart1"/>
    <dgm:cxn modelId="{6F500EA8-AEB1-4B04-A1A4-F60A84C0D583}" type="presOf" srcId="{3E4A2B57-2598-4FC9-813C-D1688083A827}" destId="{BE85B7BE-BA62-4D02-82FE-02878CF55476}" srcOrd="0" destOrd="0" presId="urn:microsoft.com/office/officeart/2005/8/layout/orgChart1"/>
    <dgm:cxn modelId="{FA4801DC-770B-4D5F-81C4-F7A749F7790F}" type="presOf" srcId="{946500C9-A043-4BF8-9C48-7221D039946F}" destId="{877E1324-5D04-4AB0-B2CF-B10E7937EDD2}" srcOrd="0" destOrd="0" presId="urn:microsoft.com/office/officeart/2005/8/layout/orgChart1"/>
    <dgm:cxn modelId="{BF36F8F6-4FC1-4C04-AE0E-72335EF304E8}" type="presOf" srcId="{22F6CF1B-E4EC-4226-83B0-29BC44CA995F}" destId="{4D36591C-B77C-4F81-84A8-1F0888C90ABA}" srcOrd="1" destOrd="0" presId="urn:microsoft.com/office/officeart/2005/8/layout/orgChart1"/>
    <dgm:cxn modelId="{56A5B7CF-1B76-48A1-99B2-5B671F150469}" type="presOf" srcId="{787FB044-B4FB-47DD-A68D-1CFA271DBABB}" destId="{A4FD2EE0-2C35-4CE9-A4CD-8BE66F9F0690}" srcOrd="0" destOrd="0" presId="urn:microsoft.com/office/officeart/2005/8/layout/orgChart1"/>
    <dgm:cxn modelId="{21A7FD3A-41AD-4FD3-88E9-665C92EE2272}" type="presParOf" srcId="{6C4B1484-9E53-481C-99EA-35D5F39889E2}" destId="{75FFE0C4-AE50-4DD9-87F4-AD941BB06E07}" srcOrd="0" destOrd="0" presId="urn:microsoft.com/office/officeart/2005/8/layout/orgChart1"/>
    <dgm:cxn modelId="{F4002DD4-04C3-4198-B394-8E4F27B01E47}" type="presParOf" srcId="{75FFE0C4-AE50-4DD9-87F4-AD941BB06E07}" destId="{71F7B5FD-A683-4905-AD51-D96B5CD2095B}" srcOrd="0" destOrd="0" presId="urn:microsoft.com/office/officeart/2005/8/layout/orgChart1"/>
    <dgm:cxn modelId="{051EEACD-1530-4AF8-ADF1-57DABDAB6C55}" type="presParOf" srcId="{71F7B5FD-A683-4905-AD51-D96B5CD2095B}" destId="{36D0757B-3410-445C-8448-A2283E2DE9BD}" srcOrd="0" destOrd="0" presId="urn:microsoft.com/office/officeart/2005/8/layout/orgChart1"/>
    <dgm:cxn modelId="{69C3A6E1-8E6F-426B-BD45-FA6CDF2971F3}" type="presParOf" srcId="{71F7B5FD-A683-4905-AD51-D96B5CD2095B}" destId="{1EA1C6C3-1BD7-4665-BE5C-551EB0F0BF58}" srcOrd="1" destOrd="0" presId="urn:microsoft.com/office/officeart/2005/8/layout/orgChart1"/>
    <dgm:cxn modelId="{0BA35544-A15D-4D16-9217-EDD085C13019}" type="presParOf" srcId="{75FFE0C4-AE50-4DD9-87F4-AD941BB06E07}" destId="{5569CD89-9EDF-42EB-88A5-B1B912C57343}" srcOrd="1" destOrd="0" presId="urn:microsoft.com/office/officeart/2005/8/layout/orgChart1"/>
    <dgm:cxn modelId="{91F1F910-6B22-4ED1-851C-2171F1E550BA}" type="presParOf" srcId="{5569CD89-9EDF-42EB-88A5-B1B912C57343}" destId="{BE85B7BE-BA62-4D02-82FE-02878CF55476}" srcOrd="0" destOrd="0" presId="urn:microsoft.com/office/officeart/2005/8/layout/orgChart1"/>
    <dgm:cxn modelId="{0ECCE3EA-478F-4013-A4A9-36B626A66DFB}" type="presParOf" srcId="{5569CD89-9EDF-42EB-88A5-B1B912C57343}" destId="{5E0D995F-8954-4955-A344-71BFEB0DE820}" srcOrd="1" destOrd="0" presId="urn:microsoft.com/office/officeart/2005/8/layout/orgChart1"/>
    <dgm:cxn modelId="{D17D45F6-1822-4A82-A92E-BF3A3B64FE25}" type="presParOf" srcId="{5E0D995F-8954-4955-A344-71BFEB0DE820}" destId="{21B54823-E26F-41E5-9EFF-21A4DB7218FF}" srcOrd="0" destOrd="0" presId="urn:microsoft.com/office/officeart/2005/8/layout/orgChart1"/>
    <dgm:cxn modelId="{808D14CC-903A-48B4-958A-598C3AEAD18C}" type="presParOf" srcId="{21B54823-E26F-41E5-9EFF-21A4DB7218FF}" destId="{73DDD94A-5097-46FB-BBE4-078799D28029}" srcOrd="0" destOrd="0" presId="urn:microsoft.com/office/officeart/2005/8/layout/orgChart1"/>
    <dgm:cxn modelId="{9230C31E-2DE2-440D-8150-51C20B1759CA}" type="presParOf" srcId="{21B54823-E26F-41E5-9EFF-21A4DB7218FF}" destId="{77C5B071-B3E9-4365-A989-7CF53720D1AC}" srcOrd="1" destOrd="0" presId="urn:microsoft.com/office/officeart/2005/8/layout/orgChart1"/>
    <dgm:cxn modelId="{21F2F6FF-602B-42AF-8CD2-84E3DA3408A2}" type="presParOf" srcId="{5E0D995F-8954-4955-A344-71BFEB0DE820}" destId="{5F742D96-28B9-4472-BAF6-73C05B6DBD87}" srcOrd="1" destOrd="0" presId="urn:microsoft.com/office/officeart/2005/8/layout/orgChart1"/>
    <dgm:cxn modelId="{8FE04A1E-F2F9-418B-ACAB-2AD8C3F6AE5B}" type="presParOf" srcId="{5E0D995F-8954-4955-A344-71BFEB0DE820}" destId="{F78E2BD8-952E-4214-9323-4BF8FABDC1C2}" srcOrd="2" destOrd="0" presId="urn:microsoft.com/office/officeart/2005/8/layout/orgChart1"/>
    <dgm:cxn modelId="{EE2E80E2-9EA8-47B0-91F7-0694D4412D33}" type="presParOf" srcId="{5569CD89-9EDF-42EB-88A5-B1B912C57343}" destId="{A4FD2EE0-2C35-4CE9-A4CD-8BE66F9F0690}" srcOrd="2" destOrd="0" presId="urn:microsoft.com/office/officeart/2005/8/layout/orgChart1"/>
    <dgm:cxn modelId="{E9892C61-4EFA-4BC6-8C3D-A4274616950D}" type="presParOf" srcId="{5569CD89-9EDF-42EB-88A5-B1B912C57343}" destId="{06A5FD0A-E94C-4251-B1E9-F3DB8AC32C5B}" srcOrd="3" destOrd="0" presId="urn:microsoft.com/office/officeart/2005/8/layout/orgChart1"/>
    <dgm:cxn modelId="{A235DF42-CC39-4C38-931A-4113CCBB8818}" type="presParOf" srcId="{06A5FD0A-E94C-4251-B1E9-F3DB8AC32C5B}" destId="{685E6E0A-1167-4843-8ABB-71FCA723E416}" srcOrd="0" destOrd="0" presId="urn:microsoft.com/office/officeart/2005/8/layout/orgChart1"/>
    <dgm:cxn modelId="{37FDB35A-605B-4884-B49D-1CE8AA63147B}" type="presParOf" srcId="{685E6E0A-1167-4843-8ABB-71FCA723E416}" destId="{96BBA089-EFD6-40DA-A991-D82E4A5FF533}" srcOrd="0" destOrd="0" presId="urn:microsoft.com/office/officeart/2005/8/layout/orgChart1"/>
    <dgm:cxn modelId="{D1F56426-9D87-4C1D-A583-B57F91454FFC}" type="presParOf" srcId="{685E6E0A-1167-4843-8ABB-71FCA723E416}" destId="{4D36591C-B77C-4F81-84A8-1F0888C90ABA}" srcOrd="1" destOrd="0" presId="urn:microsoft.com/office/officeart/2005/8/layout/orgChart1"/>
    <dgm:cxn modelId="{B96FFDE9-160F-44EE-93E6-EA5C8D7DEE30}" type="presParOf" srcId="{06A5FD0A-E94C-4251-B1E9-F3DB8AC32C5B}" destId="{8B21FF40-62B4-46AF-BB36-243320D4DCB8}" srcOrd="1" destOrd="0" presId="urn:microsoft.com/office/officeart/2005/8/layout/orgChart1"/>
    <dgm:cxn modelId="{B1589F76-9141-480B-850B-3348CD0A9929}" type="presParOf" srcId="{06A5FD0A-E94C-4251-B1E9-F3DB8AC32C5B}" destId="{175DAD94-A583-4B40-93A1-EDAF8379D3AF}" srcOrd="2" destOrd="0" presId="urn:microsoft.com/office/officeart/2005/8/layout/orgChart1"/>
    <dgm:cxn modelId="{EEA727AC-1B1B-4C52-A2C8-415F59EA4000}" type="presParOf" srcId="{5569CD89-9EDF-42EB-88A5-B1B912C57343}" destId="{011DC1A9-B947-47F3-B715-8E6F38949B61}" srcOrd="4" destOrd="0" presId="urn:microsoft.com/office/officeart/2005/8/layout/orgChart1"/>
    <dgm:cxn modelId="{710AE719-86E2-4C93-8940-50C3446884DE}" type="presParOf" srcId="{5569CD89-9EDF-42EB-88A5-B1B912C57343}" destId="{2D48EBB3-7FD2-4856-8819-B728984AFFA6}" srcOrd="5" destOrd="0" presId="urn:microsoft.com/office/officeart/2005/8/layout/orgChart1"/>
    <dgm:cxn modelId="{2E854B86-4382-4CB5-B25B-F072B22B00CB}" type="presParOf" srcId="{2D48EBB3-7FD2-4856-8819-B728984AFFA6}" destId="{F60493FF-3E92-4BC1-817A-B16D86F5E8B6}" srcOrd="0" destOrd="0" presId="urn:microsoft.com/office/officeart/2005/8/layout/orgChart1"/>
    <dgm:cxn modelId="{72EDC9C1-7997-42B0-85BC-2B025F0B9179}" type="presParOf" srcId="{F60493FF-3E92-4BC1-817A-B16D86F5E8B6}" destId="{877E1324-5D04-4AB0-B2CF-B10E7937EDD2}" srcOrd="0" destOrd="0" presId="urn:microsoft.com/office/officeart/2005/8/layout/orgChart1"/>
    <dgm:cxn modelId="{5C72FFEA-7AAF-4446-9161-B85F3D234970}" type="presParOf" srcId="{F60493FF-3E92-4BC1-817A-B16D86F5E8B6}" destId="{E298C8F7-1669-4291-B807-83559BF8A497}" srcOrd="1" destOrd="0" presId="urn:microsoft.com/office/officeart/2005/8/layout/orgChart1"/>
    <dgm:cxn modelId="{2A4027EA-CA6C-4D38-A54D-B5B2EF243556}" type="presParOf" srcId="{2D48EBB3-7FD2-4856-8819-B728984AFFA6}" destId="{E79A63CB-7D1C-4082-B71B-8B6FBE0E8BF4}" srcOrd="1" destOrd="0" presId="urn:microsoft.com/office/officeart/2005/8/layout/orgChart1"/>
    <dgm:cxn modelId="{F65AA9CE-068F-473F-9B75-C987FF1D1B44}" type="presParOf" srcId="{2D48EBB3-7FD2-4856-8819-B728984AFFA6}" destId="{93C5662B-6794-417B-A597-C4E049BC9BA8}" srcOrd="2" destOrd="0" presId="urn:microsoft.com/office/officeart/2005/8/layout/orgChart1"/>
    <dgm:cxn modelId="{92EE7E28-3417-48A9-ACEC-BBAC506CA2D3}" type="presParOf" srcId="{75FFE0C4-AE50-4DD9-87F4-AD941BB06E07}" destId="{29EA458E-BD0C-45A0-A5C4-54CE898B970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1B7018C-01B8-4F39-8A59-DC13B12BDCE4}" type="doc">
      <dgm:prSet loTypeId="urn:microsoft.com/office/officeart/2005/8/layout/orgChart1" loCatId="hierarchy" qsTypeId="urn:microsoft.com/office/officeart/2005/8/quickstyle/simple1" qsCatId="simple" csTypeId="urn:microsoft.com/office/officeart/2005/8/colors/accent4_5" csCatId="accent4" phldr="1"/>
      <dgm:spPr/>
      <dgm:t>
        <a:bodyPr/>
        <a:lstStyle/>
        <a:p>
          <a:endParaRPr lang="zh-TW" altLang="en-US"/>
        </a:p>
      </dgm:t>
    </dgm:pt>
    <dgm:pt modelId="{00C0C50E-4EB2-4870-927D-F2153574702E}">
      <dgm:prSet phldrT="[文字]" phldr="1"/>
      <dgm:spPr/>
      <dgm:t>
        <a:bodyPr/>
        <a:lstStyle/>
        <a:p>
          <a:endParaRPr lang="zh-TW" altLang="en-US"/>
        </a:p>
      </dgm:t>
    </dgm:pt>
    <dgm:pt modelId="{17265DA6-3C96-464B-A820-755B62526859}" type="parTrans" cxnId="{05CB1CFA-E53C-4554-9B0D-AC88F4D2D06F}">
      <dgm:prSet/>
      <dgm:spPr/>
      <dgm:t>
        <a:bodyPr/>
        <a:lstStyle/>
        <a:p>
          <a:endParaRPr lang="zh-TW" altLang="en-US"/>
        </a:p>
      </dgm:t>
    </dgm:pt>
    <dgm:pt modelId="{DAFABCC0-56BD-4D3A-859E-D766B6BFD060}" type="sibTrans" cxnId="{05CB1CFA-E53C-4554-9B0D-AC88F4D2D06F}">
      <dgm:prSet/>
      <dgm:spPr/>
      <dgm:t>
        <a:bodyPr/>
        <a:lstStyle/>
        <a:p>
          <a:endParaRPr lang="zh-TW" altLang="en-US"/>
        </a:p>
      </dgm:t>
    </dgm:pt>
    <dgm:pt modelId="{AA69247A-9917-425C-A318-BD69872BB9C4}">
      <dgm:prSet phldrT="[文字]" custT="1"/>
      <dgm:spPr/>
      <dgm:t>
        <a:bodyPr/>
        <a:lstStyle/>
        <a:p>
          <a:r>
            <a:rPr lang="zh-TW" altLang="en-US" sz="1300" dirty="0" smtClean="0"/>
            <a:t>意見信箱</a:t>
          </a:r>
          <a:endParaRPr lang="zh-TW" altLang="en-US" sz="1300" dirty="0"/>
        </a:p>
      </dgm:t>
    </dgm:pt>
    <dgm:pt modelId="{80F1239E-5CC2-4666-A579-84AABACBF1C4}" type="parTrans" cxnId="{8A908D77-4C8C-4109-A4EE-1A9B63586FF7}">
      <dgm:prSet/>
      <dgm:spPr/>
      <dgm:t>
        <a:bodyPr/>
        <a:lstStyle/>
        <a:p>
          <a:endParaRPr lang="zh-TW" altLang="en-US"/>
        </a:p>
      </dgm:t>
    </dgm:pt>
    <dgm:pt modelId="{C1F082AC-8D5E-41F7-A766-00121202B893}" type="sibTrans" cxnId="{8A908D77-4C8C-4109-A4EE-1A9B63586FF7}">
      <dgm:prSet/>
      <dgm:spPr/>
      <dgm:t>
        <a:bodyPr/>
        <a:lstStyle/>
        <a:p>
          <a:endParaRPr lang="zh-TW" altLang="en-US"/>
        </a:p>
      </dgm:t>
    </dgm:pt>
    <dgm:pt modelId="{A5B28A9A-29BB-419E-A7A5-AB23C05755E0}">
      <dgm:prSet phldrT="[文字]" custT="1"/>
      <dgm:spPr/>
      <dgm:t>
        <a:bodyPr/>
        <a:lstStyle/>
        <a:p>
          <a:r>
            <a:rPr lang="zh-TW" altLang="en-US" sz="1300" dirty="0" smtClean="0"/>
            <a:t>留言版</a:t>
          </a:r>
          <a:r>
            <a:rPr lang="en-US" altLang="zh-TW" sz="1300" dirty="0" smtClean="0"/>
            <a:t>/</a:t>
          </a:r>
          <a:r>
            <a:rPr lang="zh-TW" altLang="en-US" sz="1300" dirty="0" smtClean="0"/>
            <a:t>討論區</a:t>
          </a:r>
          <a:r>
            <a:rPr lang="en-US" altLang="zh-TW" sz="1300" dirty="0" smtClean="0"/>
            <a:t>*</a:t>
          </a:r>
          <a:endParaRPr lang="zh-TW" altLang="en-US" sz="1300" dirty="0"/>
        </a:p>
      </dgm:t>
    </dgm:pt>
    <dgm:pt modelId="{F9C03729-FA3C-4C97-8420-77484B351C24}" type="parTrans" cxnId="{69F94DFD-4C43-4552-B2A4-753E6F54BA84}">
      <dgm:prSet/>
      <dgm:spPr/>
      <dgm:t>
        <a:bodyPr/>
        <a:lstStyle/>
        <a:p>
          <a:endParaRPr lang="zh-TW" altLang="en-US"/>
        </a:p>
      </dgm:t>
    </dgm:pt>
    <dgm:pt modelId="{2942B311-56EA-455E-B205-9BD0F757D522}" type="sibTrans" cxnId="{69F94DFD-4C43-4552-B2A4-753E6F54BA84}">
      <dgm:prSet/>
      <dgm:spPr/>
      <dgm:t>
        <a:bodyPr/>
        <a:lstStyle/>
        <a:p>
          <a:endParaRPr lang="zh-TW" altLang="en-US"/>
        </a:p>
      </dgm:t>
    </dgm:pt>
    <dgm:pt modelId="{8903F3DE-B4D2-4492-89BE-AC1A313F9B47}">
      <dgm:prSet phldrT="[文字]" custT="1"/>
      <dgm:spPr/>
      <dgm:t>
        <a:bodyPr/>
        <a:lstStyle/>
        <a:p>
          <a:r>
            <a:rPr lang="zh-TW" altLang="en-US" sz="1300" dirty="0" smtClean="0"/>
            <a:t>問卷</a:t>
          </a:r>
          <a:r>
            <a:rPr lang="en-US" altLang="zh-TW" sz="1300" dirty="0" smtClean="0"/>
            <a:t>*</a:t>
          </a:r>
          <a:endParaRPr lang="zh-TW" altLang="en-US" sz="1300" dirty="0"/>
        </a:p>
      </dgm:t>
    </dgm:pt>
    <dgm:pt modelId="{C7D2AFAE-49F5-4661-B6BF-E3351B494D69}" type="parTrans" cxnId="{CF736727-608F-47CF-9CE8-F8F1BD208079}">
      <dgm:prSet/>
      <dgm:spPr/>
      <dgm:t>
        <a:bodyPr/>
        <a:lstStyle/>
        <a:p>
          <a:endParaRPr lang="zh-TW" altLang="en-US"/>
        </a:p>
      </dgm:t>
    </dgm:pt>
    <dgm:pt modelId="{9C055D8C-6C86-4CCC-982D-D0DC283182B2}" type="sibTrans" cxnId="{CF736727-608F-47CF-9CE8-F8F1BD208079}">
      <dgm:prSet/>
      <dgm:spPr/>
      <dgm:t>
        <a:bodyPr/>
        <a:lstStyle/>
        <a:p>
          <a:endParaRPr lang="zh-TW" altLang="en-US"/>
        </a:p>
      </dgm:t>
    </dgm:pt>
    <dgm:pt modelId="{2414687E-3B0A-4135-AB0F-26346734729A}" type="pres">
      <dgm:prSet presAssocID="{61B7018C-01B8-4F39-8A59-DC13B12BDCE4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A2EF589D-81B7-4E6E-A1D7-947E7034B2E2}" type="pres">
      <dgm:prSet presAssocID="{00C0C50E-4EB2-4870-927D-F2153574702E}" presName="hierRoot1" presStyleCnt="0">
        <dgm:presLayoutVars>
          <dgm:hierBranch val="init"/>
        </dgm:presLayoutVars>
      </dgm:prSet>
      <dgm:spPr/>
    </dgm:pt>
    <dgm:pt modelId="{1D1073F5-2AD1-453A-B557-65ED4D4ED33D}" type="pres">
      <dgm:prSet presAssocID="{00C0C50E-4EB2-4870-927D-F2153574702E}" presName="rootComposite1" presStyleCnt="0"/>
      <dgm:spPr/>
    </dgm:pt>
    <dgm:pt modelId="{990937F9-D8E9-4929-8CDD-EAC2955BCD6E}" type="pres">
      <dgm:prSet presAssocID="{00C0C50E-4EB2-4870-927D-F2153574702E}" presName="rootText1" presStyleLbl="node0" presStyleIdx="0" presStyleCnt="1" custScaleX="60568" custScaleY="46801" custLinFactNeighborX="64" custLinFactNeighborY="-8209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D38B48F-307B-4E1E-A1EC-906DCE7FA4E8}" type="pres">
      <dgm:prSet presAssocID="{00C0C50E-4EB2-4870-927D-F2153574702E}" presName="rootConnector1" presStyleLbl="node1" presStyleIdx="0" presStyleCnt="0"/>
      <dgm:spPr/>
      <dgm:t>
        <a:bodyPr/>
        <a:lstStyle/>
        <a:p>
          <a:endParaRPr lang="zh-TW" altLang="en-US"/>
        </a:p>
      </dgm:t>
    </dgm:pt>
    <dgm:pt modelId="{8611D490-1119-4ADE-BB4F-69698B36D890}" type="pres">
      <dgm:prSet presAssocID="{00C0C50E-4EB2-4870-927D-F2153574702E}" presName="hierChild2" presStyleCnt="0"/>
      <dgm:spPr/>
    </dgm:pt>
    <dgm:pt modelId="{6A3E485C-24A0-4FA7-80FD-B528E4661E09}" type="pres">
      <dgm:prSet presAssocID="{80F1239E-5CC2-4666-A579-84AABACBF1C4}" presName="Name37" presStyleLbl="parChTrans1D2" presStyleIdx="0" presStyleCnt="3"/>
      <dgm:spPr/>
      <dgm:t>
        <a:bodyPr/>
        <a:lstStyle/>
        <a:p>
          <a:endParaRPr lang="zh-TW" altLang="en-US"/>
        </a:p>
      </dgm:t>
    </dgm:pt>
    <dgm:pt modelId="{3C274783-22BD-44F0-A8C3-21D92CA2E629}" type="pres">
      <dgm:prSet presAssocID="{AA69247A-9917-425C-A318-BD69872BB9C4}" presName="hierRoot2" presStyleCnt="0">
        <dgm:presLayoutVars>
          <dgm:hierBranch val="init"/>
        </dgm:presLayoutVars>
      </dgm:prSet>
      <dgm:spPr/>
    </dgm:pt>
    <dgm:pt modelId="{F1E5EB21-7F37-4D8C-8224-1F217745072C}" type="pres">
      <dgm:prSet presAssocID="{AA69247A-9917-425C-A318-BD69872BB9C4}" presName="rootComposite" presStyleCnt="0"/>
      <dgm:spPr/>
    </dgm:pt>
    <dgm:pt modelId="{827C983A-7ED3-4455-A1B8-E59F6286BADE}" type="pres">
      <dgm:prSet presAssocID="{AA69247A-9917-425C-A318-BD69872BB9C4}" presName="rootText" presStyleLbl="node2" presStyleIdx="0" presStyleCnt="3" custScaleY="5193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024605B-7996-4ACD-8A53-94D689C93385}" type="pres">
      <dgm:prSet presAssocID="{AA69247A-9917-425C-A318-BD69872BB9C4}" presName="rootConnector" presStyleLbl="node2" presStyleIdx="0" presStyleCnt="3"/>
      <dgm:spPr/>
      <dgm:t>
        <a:bodyPr/>
        <a:lstStyle/>
        <a:p>
          <a:endParaRPr lang="zh-TW" altLang="en-US"/>
        </a:p>
      </dgm:t>
    </dgm:pt>
    <dgm:pt modelId="{7091265D-43CB-4E10-92C7-033B286D7E90}" type="pres">
      <dgm:prSet presAssocID="{AA69247A-9917-425C-A318-BD69872BB9C4}" presName="hierChild4" presStyleCnt="0"/>
      <dgm:spPr/>
    </dgm:pt>
    <dgm:pt modelId="{B113657B-1CD3-4D70-B4BB-A45F1926B1B9}" type="pres">
      <dgm:prSet presAssocID="{AA69247A-9917-425C-A318-BD69872BB9C4}" presName="hierChild5" presStyleCnt="0"/>
      <dgm:spPr/>
    </dgm:pt>
    <dgm:pt modelId="{496898BA-A5A9-43A5-B7D4-D55001DEA916}" type="pres">
      <dgm:prSet presAssocID="{F9C03729-FA3C-4C97-8420-77484B351C24}" presName="Name37" presStyleLbl="parChTrans1D2" presStyleIdx="1" presStyleCnt="3"/>
      <dgm:spPr/>
      <dgm:t>
        <a:bodyPr/>
        <a:lstStyle/>
        <a:p>
          <a:endParaRPr lang="zh-TW" altLang="en-US"/>
        </a:p>
      </dgm:t>
    </dgm:pt>
    <dgm:pt modelId="{641296D5-4968-45DA-B81D-BF59DE1620AE}" type="pres">
      <dgm:prSet presAssocID="{A5B28A9A-29BB-419E-A7A5-AB23C05755E0}" presName="hierRoot2" presStyleCnt="0">
        <dgm:presLayoutVars>
          <dgm:hierBranch val="init"/>
        </dgm:presLayoutVars>
      </dgm:prSet>
      <dgm:spPr/>
    </dgm:pt>
    <dgm:pt modelId="{878CE91A-B77C-431B-B8A9-BB5F80EA102A}" type="pres">
      <dgm:prSet presAssocID="{A5B28A9A-29BB-419E-A7A5-AB23C05755E0}" presName="rootComposite" presStyleCnt="0"/>
      <dgm:spPr/>
    </dgm:pt>
    <dgm:pt modelId="{2DB1621F-B353-4B48-B9F5-4EBEB36993F3}" type="pres">
      <dgm:prSet presAssocID="{A5B28A9A-29BB-419E-A7A5-AB23C05755E0}" presName="rootText" presStyleLbl="node2" presStyleIdx="1" presStyleCnt="3" custScaleX="115490" custScaleY="5193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4BDCA5A-B436-4C49-949A-C771FD11FCEA}" type="pres">
      <dgm:prSet presAssocID="{A5B28A9A-29BB-419E-A7A5-AB23C05755E0}" presName="rootConnector" presStyleLbl="node2" presStyleIdx="1" presStyleCnt="3"/>
      <dgm:spPr/>
      <dgm:t>
        <a:bodyPr/>
        <a:lstStyle/>
        <a:p>
          <a:endParaRPr lang="zh-TW" altLang="en-US"/>
        </a:p>
      </dgm:t>
    </dgm:pt>
    <dgm:pt modelId="{9BF18770-C216-441F-981C-E2C0A6247A84}" type="pres">
      <dgm:prSet presAssocID="{A5B28A9A-29BB-419E-A7A5-AB23C05755E0}" presName="hierChild4" presStyleCnt="0"/>
      <dgm:spPr/>
    </dgm:pt>
    <dgm:pt modelId="{35830D7B-FE13-4982-907F-9A9D9E3935C1}" type="pres">
      <dgm:prSet presAssocID="{A5B28A9A-29BB-419E-A7A5-AB23C05755E0}" presName="hierChild5" presStyleCnt="0"/>
      <dgm:spPr/>
    </dgm:pt>
    <dgm:pt modelId="{CB18D9C3-E543-45B2-B73A-6802ED299CDB}" type="pres">
      <dgm:prSet presAssocID="{C7D2AFAE-49F5-4661-B6BF-E3351B494D69}" presName="Name37" presStyleLbl="parChTrans1D2" presStyleIdx="2" presStyleCnt="3"/>
      <dgm:spPr/>
      <dgm:t>
        <a:bodyPr/>
        <a:lstStyle/>
        <a:p>
          <a:endParaRPr lang="zh-TW" altLang="en-US"/>
        </a:p>
      </dgm:t>
    </dgm:pt>
    <dgm:pt modelId="{3F53EDA4-741C-496A-8547-B5BDFED91E27}" type="pres">
      <dgm:prSet presAssocID="{8903F3DE-B4D2-4492-89BE-AC1A313F9B47}" presName="hierRoot2" presStyleCnt="0">
        <dgm:presLayoutVars>
          <dgm:hierBranch val="init"/>
        </dgm:presLayoutVars>
      </dgm:prSet>
      <dgm:spPr/>
    </dgm:pt>
    <dgm:pt modelId="{11749143-55E6-4653-A254-27A6772D5457}" type="pres">
      <dgm:prSet presAssocID="{8903F3DE-B4D2-4492-89BE-AC1A313F9B47}" presName="rootComposite" presStyleCnt="0"/>
      <dgm:spPr/>
    </dgm:pt>
    <dgm:pt modelId="{6450E77F-4B57-4215-9866-13ACB35B6E5E}" type="pres">
      <dgm:prSet presAssocID="{8903F3DE-B4D2-4492-89BE-AC1A313F9B47}" presName="rootText" presStyleLbl="node2" presStyleIdx="2" presStyleCnt="3" custScaleY="5193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670E863-6AC4-4316-8F2D-C9A67BF41EFF}" type="pres">
      <dgm:prSet presAssocID="{8903F3DE-B4D2-4492-89BE-AC1A313F9B47}" presName="rootConnector" presStyleLbl="node2" presStyleIdx="2" presStyleCnt="3"/>
      <dgm:spPr/>
      <dgm:t>
        <a:bodyPr/>
        <a:lstStyle/>
        <a:p>
          <a:endParaRPr lang="zh-TW" altLang="en-US"/>
        </a:p>
      </dgm:t>
    </dgm:pt>
    <dgm:pt modelId="{0B8C1719-4F0D-4D30-A197-44C90A9CBF3E}" type="pres">
      <dgm:prSet presAssocID="{8903F3DE-B4D2-4492-89BE-AC1A313F9B47}" presName="hierChild4" presStyleCnt="0"/>
      <dgm:spPr/>
    </dgm:pt>
    <dgm:pt modelId="{E3CC12E1-C953-4DE6-AFBE-6301E2AA7E13}" type="pres">
      <dgm:prSet presAssocID="{8903F3DE-B4D2-4492-89BE-AC1A313F9B47}" presName="hierChild5" presStyleCnt="0"/>
      <dgm:spPr/>
    </dgm:pt>
    <dgm:pt modelId="{103EEA04-A6EF-4A46-93E1-C51731D9F5A5}" type="pres">
      <dgm:prSet presAssocID="{00C0C50E-4EB2-4870-927D-F2153574702E}" presName="hierChild3" presStyleCnt="0"/>
      <dgm:spPr/>
    </dgm:pt>
  </dgm:ptLst>
  <dgm:cxnLst>
    <dgm:cxn modelId="{5DE8676D-E21B-4892-B383-DB73C30C525D}" type="presOf" srcId="{AA69247A-9917-425C-A318-BD69872BB9C4}" destId="{6024605B-7996-4ACD-8A53-94D689C93385}" srcOrd="1" destOrd="0" presId="urn:microsoft.com/office/officeart/2005/8/layout/orgChart1"/>
    <dgm:cxn modelId="{96F74431-3478-4B71-B9F8-DF920D7FA827}" type="presOf" srcId="{00C0C50E-4EB2-4870-927D-F2153574702E}" destId="{5D38B48F-307B-4E1E-A1EC-906DCE7FA4E8}" srcOrd="1" destOrd="0" presId="urn:microsoft.com/office/officeart/2005/8/layout/orgChart1"/>
    <dgm:cxn modelId="{CF736727-608F-47CF-9CE8-F8F1BD208079}" srcId="{00C0C50E-4EB2-4870-927D-F2153574702E}" destId="{8903F3DE-B4D2-4492-89BE-AC1A313F9B47}" srcOrd="2" destOrd="0" parTransId="{C7D2AFAE-49F5-4661-B6BF-E3351B494D69}" sibTransId="{9C055D8C-6C86-4CCC-982D-D0DC283182B2}"/>
    <dgm:cxn modelId="{F1C9E2DB-023B-4653-A903-1F5E59DD821D}" type="presOf" srcId="{A5B28A9A-29BB-419E-A7A5-AB23C05755E0}" destId="{2DB1621F-B353-4B48-B9F5-4EBEB36993F3}" srcOrd="0" destOrd="0" presId="urn:microsoft.com/office/officeart/2005/8/layout/orgChart1"/>
    <dgm:cxn modelId="{BB6CB3C2-9029-4F68-97A1-F4B5ED6D6E21}" type="presOf" srcId="{8903F3DE-B4D2-4492-89BE-AC1A313F9B47}" destId="{1670E863-6AC4-4316-8F2D-C9A67BF41EFF}" srcOrd="1" destOrd="0" presId="urn:microsoft.com/office/officeart/2005/8/layout/orgChart1"/>
    <dgm:cxn modelId="{05CB1CFA-E53C-4554-9B0D-AC88F4D2D06F}" srcId="{61B7018C-01B8-4F39-8A59-DC13B12BDCE4}" destId="{00C0C50E-4EB2-4870-927D-F2153574702E}" srcOrd="0" destOrd="0" parTransId="{17265DA6-3C96-464B-A820-755B62526859}" sibTransId="{DAFABCC0-56BD-4D3A-859E-D766B6BFD060}"/>
    <dgm:cxn modelId="{E26C8727-5704-42B9-857A-14DE4F5ED44D}" type="presOf" srcId="{F9C03729-FA3C-4C97-8420-77484B351C24}" destId="{496898BA-A5A9-43A5-B7D4-D55001DEA916}" srcOrd="0" destOrd="0" presId="urn:microsoft.com/office/officeart/2005/8/layout/orgChart1"/>
    <dgm:cxn modelId="{3CEC60BA-50FF-4562-8758-C0F7BD69B905}" type="presOf" srcId="{00C0C50E-4EB2-4870-927D-F2153574702E}" destId="{990937F9-D8E9-4929-8CDD-EAC2955BCD6E}" srcOrd="0" destOrd="0" presId="urn:microsoft.com/office/officeart/2005/8/layout/orgChart1"/>
    <dgm:cxn modelId="{5776EDD8-4F85-4C4A-954E-3B2215961CB8}" type="presOf" srcId="{A5B28A9A-29BB-419E-A7A5-AB23C05755E0}" destId="{D4BDCA5A-B436-4C49-949A-C771FD11FCEA}" srcOrd="1" destOrd="0" presId="urn:microsoft.com/office/officeart/2005/8/layout/orgChart1"/>
    <dgm:cxn modelId="{A9FAADAE-B83B-4A6B-9DEB-B62E2AE3D4FC}" type="presOf" srcId="{AA69247A-9917-425C-A318-BD69872BB9C4}" destId="{827C983A-7ED3-4455-A1B8-E59F6286BADE}" srcOrd="0" destOrd="0" presId="urn:microsoft.com/office/officeart/2005/8/layout/orgChart1"/>
    <dgm:cxn modelId="{AFEB1210-C101-44A6-B51B-9137604AE3FA}" type="presOf" srcId="{C7D2AFAE-49F5-4661-B6BF-E3351B494D69}" destId="{CB18D9C3-E543-45B2-B73A-6802ED299CDB}" srcOrd="0" destOrd="0" presId="urn:microsoft.com/office/officeart/2005/8/layout/orgChart1"/>
    <dgm:cxn modelId="{89396F5F-4029-41B7-88D7-3211FD59B6E1}" type="presOf" srcId="{61B7018C-01B8-4F39-8A59-DC13B12BDCE4}" destId="{2414687E-3B0A-4135-AB0F-26346734729A}" srcOrd="0" destOrd="0" presId="urn:microsoft.com/office/officeart/2005/8/layout/orgChart1"/>
    <dgm:cxn modelId="{8A908D77-4C8C-4109-A4EE-1A9B63586FF7}" srcId="{00C0C50E-4EB2-4870-927D-F2153574702E}" destId="{AA69247A-9917-425C-A318-BD69872BB9C4}" srcOrd="0" destOrd="0" parTransId="{80F1239E-5CC2-4666-A579-84AABACBF1C4}" sibTransId="{C1F082AC-8D5E-41F7-A766-00121202B893}"/>
    <dgm:cxn modelId="{69F94DFD-4C43-4552-B2A4-753E6F54BA84}" srcId="{00C0C50E-4EB2-4870-927D-F2153574702E}" destId="{A5B28A9A-29BB-419E-A7A5-AB23C05755E0}" srcOrd="1" destOrd="0" parTransId="{F9C03729-FA3C-4C97-8420-77484B351C24}" sibTransId="{2942B311-56EA-455E-B205-9BD0F757D522}"/>
    <dgm:cxn modelId="{97D8CFC4-9DC6-455E-87D5-5C3B17BF4B11}" type="presOf" srcId="{8903F3DE-B4D2-4492-89BE-AC1A313F9B47}" destId="{6450E77F-4B57-4215-9866-13ACB35B6E5E}" srcOrd="0" destOrd="0" presId="urn:microsoft.com/office/officeart/2005/8/layout/orgChart1"/>
    <dgm:cxn modelId="{BDDAF6B9-DB67-47F1-9DE5-674FDEBF750B}" type="presOf" srcId="{80F1239E-5CC2-4666-A579-84AABACBF1C4}" destId="{6A3E485C-24A0-4FA7-80FD-B528E4661E09}" srcOrd="0" destOrd="0" presId="urn:microsoft.com/office/officeart/2005/8/layout/orgChart1"/>
    <dgm:cxn modelId="{E44EFFB8-388B-4B79-B8C6-F35B1624AE66}" type="presParOf" srcId="{2414687E-3B0A-4135-AB0F-26346734729A}" destId="{A2EF589D-81B7-4E6E-A1D7-947E7034B2E2}" srcOrd="0" destOrd="0" presId="urn:microsoft.com/office/officeart/2005/8/layout/orgChart1"/>
    <dgm:cxn modelId="{DF22D62D-2019-4350-B02D-1B1F952BB945}" type="presParOf" srcId="{A2EF589D-81B7-4E6E-A1D7-947E7034B2E2}" destId="{1D1073F5-2AD1-453A-B557-65ED4D4ED33D}" srcOrd="0" destOrd="0" presId="urn:microsoft.com/office/officeart/2005/8/layout/orgChart1"/>
    <dgm:cxn modelId="{4045308D-30AC-4A2C-90D2-9AC21C0C5B0F}" type="presParOf" srcId="{1D1073F5-2AD1-453A-B557-65ED4D4ED33D}" destId="{990937F9-D8E9-4929-8CDD-EAC2955BCD6E}" srcOrd="0" destOrd="0" presId="urn:microsoft.com/office/officeart/2005/8/layout/orgChart1"/>
    <dgm:cxn modelId="{5B1AC193-98CA-4C85-87E1-61966818D289}" type="presParOf" srcId="{1D1073F5-2AD1-453A-B557-65ED4D4ED33D}" destId="{5D38B48F-307B-4E1E-A1EC-906DCE7FA4E8}" srcOrd="1" destOrd="0" presId="urn:microsoft.com/office/officeart/2005/8/layout/orgChart1"/>
    <dgm:cxn modelId="{19C5C8DE-D4A4-4069-8DA8-82A502A1AABA}" type="presParOf" srcId="{A2EF589D-81B7-4E6E-A1D7-947E7034B2E2}" destId="{8611D490-1119-4ADE-BB4F-69698B36D890}" srcOrd="1" destOrd="0" presId="urn:microsoft.com/office/officeart/2005/8/layout/orgChart1"/>
    <dgm:cxn modelId="{F0820ADC-1617-4864-8748-D8A3DEBDE222}" type="presParOf" srcId="{8611D490-1119-4ADE-BB4F-69698B36D890}" destId="{6A3E485C-24A0-4FA7-80FD-B528E4661E09}" srcOrd="0" destOrd="0" presId="urn:microsoft.com/office/officeart/2005/8/layout/orgChart1"/>
    <dgm:cxn modelId="{11DC5012-6AE2-4DE1-A1FF-8888320D782B}" type="presParOf" srcId="{8611D490-1119-4ADE-BB4F-69698B36D890}" destId="{3C274783-22BD-44F0-A8C3-21D92CA2E629}" srcOrd="1" destOrd="0" presId="urn:microsoft.com/office/officeart/2005/8/layout/orgChart1"/>
    <dgm:cxn modelId="{8C3EEAFA-13AC-4FE1-A61C-B9830BC0EFF3}" type="presParOf" srcId="{3C274783-22BD-44F0-A8C3-21D92CA2E629}" destId="{F1E5EB21-7F37-4D8C-8224-1F217745072C}" srcOrd="0" destOrd="0" presId="urn:microsoft.com/office/officeart/2005/8/layout/orgChart1"/>
    <dgm:cxn modelId="{5302237E-2728-44B1-9ACF-000567CF0CA2}" type="presParOf" srcId="{F1E5EB21-7F37-4D8C-8224-1F217745072C}" destId="{827C983A-7ED3-4455-A1B8-E59F6286BADE}" srcOrd="0" destOrd="0" presId="urn:microsoft.com/office/officeart/2005/8/layout/orgChart1"/>
    <dgm:cxn modelId="{A7789FEE-484D-4A8B-8098-29809872AE7F}" type="presParOf" srcId="{F1E5EB21-7F37-4D8C-8224-1F217745072C}" destId="{6024605B-7996-4ACD-8A53-94D689C93385}" srcOrd="1" destOrd="0" presId="urn:microsoft.com/office/officeart/2005/8/layout/orgChart1"/>
    <dgm:cxn modelId="{FBB949D5-919A-4CB2-BF0C-D31AE4F73732}" type="presParOf" srcId="{3C274783-22BD-44F0-A8C3-21D92CA2E629}" destId="{7091265D-43CB-4E10-92C7-033B286D7E90}" srcOrd="1" destOrd="0" presId="urn:microsoft.com/office/officeart/2005/8/layout/orgChart1"/>
    <dgm:cxn modelId="{61DB0DF6-361E-4FBC-8FA2-7E23BC7CC134}" type="presParOf" srcId="{3C274783-22BD-44F0-A8C3-21D92CA2E629}" destId="{B113657B-1CD3-4D70-B4BB-A45F1926B1B9}" srcOrd="2" destOrd="0" presId="urn:microsoft.com/office/officeart/2005/8/layout/orgChart1"/>
    <dgm:cxn modelId="{121FE526-A0AC-408C-BEE8-52C588E54505}" type="presParOf" srcId="{8611D490-1119-4ADE-BB4F-69698B36D890}" destId="{496898BA-A5A9-43A5-B7D4-D55001DEA916}" srcOrd="2" destOrd="0" presId="urn:microsoft.com/office/officeart/2005/8/layout/orgChart1"/>
    <dgm:cxn modelId="{DEC1C937-C82A-4F2A-AEDF-1C35BE815187}" type="presParOf" srcId="{8611D490-1119-4ADE-BB4F-69698B36D890}" destId="{641296D5-4968-45DA-B81D-BF59DE1620AE}" srcOrd="3" destOrd="0" presId="urn:microsoft.com/office/officeart/2005/8/layout/orgChart1"/>
    <dgm:cxn modelId="{BF935D64-FC52-4BF5-A263-CD94CDE5A947}" type="presParOf" srcId="{641296D5-4968-45DA-B81D-BF59DE1620AE}" destId="{878CE91A-B77C-431B-B8A9-BB5F80EA102A}" srcOrd="0" destOrd="0" presId="urn:microsoft.com/office/officeart/2005/8/layout/orgChart1"/>
    <dgm:cxn modelId="{AD4AB54F-279D-44D3-A028-D7C18BFCD0AA}" type="presParOf" srcId="{878CE91A-B77C-431B-B8A9-BB5F80EA102A}" destId="{2DB1621F-B353-4B48-B9F5-4EBEB36993F3}" srcOrd="0" destOrd="0" presId="urn:microsoft.com/office/officeart/2005/8/layout/orgChart1"/>
    <dgm:cxn modelId="{2FC86472-565F-4D36-A981-4CBE18B2447E}" type="presParOf" srcId="{878CE91A-B77C-431B-B8A9-BB5F80EA102A}" destId="{D4BDCA5A-B436-4C49-949A-C771FD11FCEA}" srcOrd="1" destOrd="0" presId="urn:microsoft.com/office/officeart/2005/8/layout/orgChart1"/>
    <dgm:cxn modelId="{646C629D-1A59-4FCC-8940-57BA0B306315}" type="presParOf" srcId="{641296D5-4968-45DA-B81D-BF59DE1620AE}" destId="{9BF18770-C216-441F-981C-E2C0A6247A84}" srcOrd="1" destOrd="0" presId="urn:microsoft.com/office/officeart/2005/8/layout/orgChart1"/>
    <dgm:cxn modelId="{8298E909-C719-4E67-8840-53A3EDF47DA1}" type="presParOf" srcId="{641296D5-4968-45DA-B81D-BF59DE1620AE}" destId="{35830D7B-FE13-4982-907F-9A9D9E3935C1}" srcOrd="2" destOrd="0" presId="urn:microsoft.com/office/officeart/2005/8/layout/orgChart1"/>
    <dgm:cxn modelId="{A811F553-9601-4B63-8CDA-DA225DF3DD44}" type="presParOf" srcId="{8611D490-1119-4ADE-BB4F-69698B36D890}" destId="{CB18D9C3-E543-45B2-B73A-6802ED299CDB}" srcOrd="4" destOrd="0" presId="urn:microsoft.com/office/officeart/2005/8/layout/orgChart1"/>
    <dgm:cxn modelId="{0D0D2BAF-FA11-4810-A62A-A770623D74BA}" type="presParOf" srcId="{8611D490-1119-4ADE-BB4F-69698B36D890}" destId="{3F53EDA4-741C-496A-8547-B5BDFED91E27}" srcOrd="5" destOrd="0" presId="urn:microsoft.com/office/officeart/2005/8/layout/orgChart1"/>
    <dgm:cxn modelId="{2D11DDA3-5255-4D31-84A7-B17C5293B3BE}" type="presParOf" srcId="{3F53EDA4-741C-496A-8547-B5BDFED91E27}" destId="{11749143-55E6-4653-A254-27A6772D5457}" srcOrd="0" destOrd="0" presId="urn:microsoft.com/office/officeart/2005/8/layout/orgChart1"/>
    <dgm:cxn modelId="{92505C12-3179-4EE9-B603-5A88FB79E75C}" type="presParOf" srcId="{11749143-55E6-4653-A254-27A6772D5457}" destId="{6450E77F-4B57-4215-9866-13ACB35B6E5E}" srcOrd="0" destOrd="0" presId="urn:microsoft.com/office/officeart/2005/8/layout/orgChart1"/>
    <dgm:cxn modelId="{18634531-EE1B-4AEF-A23F-8A977186050F}" type="presParOf" srcId="{11749143-55E6-4653-A254-27A6772D5457}" destId="{1670E863-6AC4-4316-8F2D-C9A67BF41EFF}" srcOrd="1" destOrd="0" presId="urn:microsoft.com/office/officeart/2005/8/layout/orgChart1"/>
    <dgm:cxn modelId="{68CBED15-16DF-4117-9966-68671CD5887F}" type="presParOf" srcId="{3F53EDA4-741C-496A-8547-B5BDFED91E27}" destId="{0B8C1719-4F0D-4D30-A197-44C90A9CBF3E}" srcOrd="1" destOrd="0" presId="urn:microsoft.com/office/officeart/2005/8/layout/orgChart1"/>
    <dgm:cxn modelId="{E5E2B78E-5B40-458F-AD21-476086A305D4}" type="presParOf" srcId="{3F53EDA4-741C-496A-8547-B5BDFED91E27}" destId="{E3CC12E1-C953-4DE6-AFBE-6301E2AA7E13}" srcOrd="2" destOrd="0" presId="urn:microsoft.com/office/officeart/2005/8/layout/orgChart1"/>
    <dgm:cxn modelId="{2F9FC3AF-A26D-4C9F-86BC-DE82AD998033}" type="presParOf" srcId="{A2EF589D-81B7-4E6E-A1D7-947E7034B2E2}" destId="{103EEA04-A6EF-4A46-93E1-C51731D9F5A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6E00518-F9A7-429D-8FCA-8951D1DFD539}" type="doc">
      <dgm:prSet loTypeId="urn:microsoft.com/office/officeart/2005/8/layout/orgChart1" loCatId="hierarchy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zh-TW" altLang="en-US"/>
        </a:p>
      </dgm:t>
    </dgm:pt>
    <dgm:pt modelId="{E5B4FFBB-6FB0-4409-B9DF-97DAE32FA78D}">
      <dgm:prSet phldrT="[文字]" phldr="1"/>
      <dgm:spPr/>
      <dgm:t>
        <a:bodyPr/>
        <a:lstStyle/>
        <a:p>
          <a:endParaRPr lang="zh-TW" altLang="en-US"/>
        </a:p>
      </dgm:t>
    </dgm:pt>
    <dgm:pt modelId="{D5A250DA-0442-43FD-A207-6B456A334F49}" type="parTrans" cxnId="{379CA657-47A0-43B0-B614-ABE459AAF74D}">
      <dgm:prSet/>
      <dgm:spPr/>
      <dgm:t>
        <a:bodyPr/>
        <a:lstStyle/>
        <a:p>
          <a:endParaRPr lang="zh-TW" altLang="en-US"/>
        </a:p>
      </dgm:t>
    </dgm:pt>
    <dgm:pt modelId="{7131F766-F887-45FF-B2E4-CF37F48C07D3}" type="sibTrans" cxnId="{379CA657-47A0-43B0-B614-ABE459AAF74D}">
      <dgm:prSet/>
      <dgm:spPr/>
      <dgm:t>
        <a:bodyPr/>
        <a:lstStyle/>
        <a:p>
          <a:endParaRPr lang="zh-TW" altLang="en-US"/>
        </a:p>
      </dgm:t>
    </dgm:pt>
    <dgm:pt modelId="{7C0BC314-87CD-4763-B0DD-C7C48221F4E2}">
      <dgm:prSet phldrT="[文字]" custT="1"/>
      <dgm:spPr/>
      <dgm:t>
        <a:bodyPr/>
        <a:lstStyle/>
        <a:p>
          <a:r>
            <a:rPr lang="zh-TW" altLang="en-US" sz="1300" dirty="0" smtClean="0"/>
            <a:t>單位方針</a:t>
          </a:r>
          <a:endParaRPr lang="zh-TW" altLang="en-US" sz="1300" dirty="0"/>
        </a:p>
      </dgm:t>
    </dgm:pt>
    <dgm:pt modelId="{E17A41AA-A4CB-43C5-94D8-31513065094E}" type="parTrans" cxnId="{8A188B19-A66D-4D73-BE06-45BEFBAD9DA3}">
      <dgm:prSet/>
      <dgm:spPr/>
      <dgm:t>
        <a:bodyPr/>
        <a:lstStyle/>
        <a:p>
          <a:endParaRPr lang="zh-TW" altLang="en-US"/>
        </a:p>
      </dgm:t>
    </dgm:pt>
    <dgm:pt modelId="{786CEE15-344C-456E-975F-1B5D21A56D1D}" type="sibTrans" cxnId="{8A188B19-A66D-4D73-BE06-45BEFBAD9DA3}">
      <dgm:prSet/>
      <dgm:spPr/>
      <dgm:t>
        <a:bodyPr/>
        <a:lstStyle/>
        <a:p>
          <a:endParaRPr lang="zh-TW" altLang="en-US"/>
        </a:p>
      </dgm:t>
    </dgm:pt>
    <dgm:pt modelId="{ED344F96-0858-45A4-B9CC-8D8603758CA6}">
      <dgm:prSet phldrT="[文字]" custT="1"/>
      <dgm:spPr/>
      <dgm:t>
        <a:bodyPr/>
        <a:lstStyle/>
        <a:p>
          <a:r>
            <a:rPr lang="zh-TW" altLang="en-US" sz="1300" dirty="0" smtClean="0"/>
            <a:t>法規表單</a:t>
          </a:r>
          <a:endParaRPr lang="zh-TW" altLang="en-US" sz="1300" dirty="0"/>
        </a:p>
      </dgm:t>
    </dgm:pt>
    <dgm:pt modelId="{BA8C5AD2-DA47-4FDB-A53A-30035A932328}" type="parTrans" cxnId="{73EF9373-6451-4499-9976-03B14A703AC1}">
      <dgm:prSet/>
      <dgm:spPr/>
      <dgm:t>
        <a:bodyPr/>
        <a:lstStyle/>
        <a:p>
          <a:endParaRPr lang="zh-TW" altLang="en-US"/>
        </a:p>
      </dgm:t>
    </dgm:pt>
    <dgm:pt modelId="{2BDEA83C-0D79-4C1C-84A1-4D0F370E0BDE}" type="sibTrans" cxnId="{73EF9373-6451-4499-9976-03B14A703AC1}">
      <dgm:prSet/>
      <dgm:spPr/>
      <dgm:t>
        <a:bodyPr/>
        <a:lstStyle/>
        <a:p>
          <a:endParaRPr lang="zh-TW" altLang="en-US"/>
        </a:p>
      </dgm:t>
    </dgm:pt>
    <dgm:pt modelId="{9326E741-A1F5-47D6-BC03-EE9BDB59AED9}">
      <dgm:prSet phldrT="[文字]" custT="1"/>
      <dgm:spPr/>
      <dgm:t>
        <a:bodyPr/>
        <a:lstStyle/>
        <a:p>
          <a:r>
            <a:rPr lang="zh-TW" altLang="en-US" sz="1300" dirty="0" smtClean="0"/>
            <a:t>統計資料</a:t>
          </a:r>
          <a:endParaRPr lang="zh-TW" altLang="en-US" sz="1300" dirty="0"/>
        </a:p>
      </dgm:t>
    </dgm:pt>
    <dgm:pt modelId="{4EDDEA2D-04C5-433C-A841-AE27BEAA7A75}" type="parTrans" cxnId="{CDC3B267-13C6-44EA-B96C-2E17560D2B77}">
      <dgm:prSet/>
      <dgm:spPr/>
      <dgm:t>
        <a:bodyPr/>
        <a:lstStyle/>
        <a:p>
          <a:endParaRPr lang="zh-TW" altLang="en-US"/>
        </a:p>
      </dgm:t>
    </dgm:pt>
    <dgm:pt modelId="{F5D54DB0-D271-4ADF-B6E6-03AF999FC396}" type="sibTrans" cxnId="{CDC3B267-13C6-44EA-B96C-2E17560D2B77}">
      <dgm:prSet/>
      <dgm:spPr/>
      <dgm:t>
        <a:bodyPr/>
        <a:lstStyle/>
        <a:p>
          <a:endParaRPr lang="zh-TW" altLang="en-US"/>
        </a:p>
      </dgm:t>
    </dgm:pt>
    <dgm:pt modelId="{10BC9CFA-81EE-45EA-8F22-284E5D386C40}">
      <dgm:prSet phldrT="[文字]" custT="1"/>
      <dgm:spPr/>
      <dgm:t>
        <a:bodyPr/>
        <a:lstStyle/>
        <a:p>
          <a:r>
            <a:rPr lang="zh-TW" altLang="en-US" sz="1300" dirty="0" smtClean="0"/>
            <a:t>常見問答</a:t>
          </a:r>
          <a:endParaRPr lang="zh-TW" altLang="en-US" sz="1300" dirty="0"/>
        </a:p>
      </dgm:t>
    </dgm:pt>
    <dgm:pt modelId="{05BCF72C-B11B-4D68-A96D-5A44BC11665D}" type="parTrans" cxnId="{22867A8E-DEF1-4823-92EF-09652E706994}">
      <dgm:prSet/>
      <dgm:spPr/>
      <dgm:t>
        <a:bodyPr/>
        <a:lstStyle/>
        <a:p>
          <a:endParaRPr lang="zh-TW" altLang="en-US"/>
        </a:p>
      </dgm:t>
    </dgm:pt>
    <dgm:pt modelId="{722E5238-0190-40BE-A91D-9CE95EDB3224}" type="sibTrans" cxnId="{22867A8E-DEF1-4823-92EF-09652E706994}">
      <dgm:prSet/>
      <dgm:spPr/>
      <dgm:t>
        <a:bodyPr/>
        <a:lstStyle/>
        <a:p>
          <a:endParaRPr lang="zh-TW" altLang="en-US"/>
        </a:p>
      </dgm:t>
    </dgm:pt>
    <dgm:pt modelId="{BD8A6FED-C896-440F-9E6D-E5359B7E0F7C}" type="pres">
      <dgm:prSet presAssocID="{A6E00518-F9A7-429D-8FCA-8951D1DFD53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B4B171BE-9E7F-4DBF-9385-2B18D556C357}" type="pres">
      <dgm:prSet presAssocID="{E5B4FFBB-6FB0-4409-B9DF-97DAE32FA78D}" presName="hierRoot1" presStyleCnt="0">
        <dgm:presLayoutVars>
          <dgm:hierBranch val="init"/>
        </dgm:presLayoutVars>
      </dgm:prSet>
      <dgm:spPr/>
    </dgm:pt>
    <dgm:pt modelId="{EB81B564-9228-4345-8CF1-0049462310F2}" type="pres">
      <dgm:prSet presAssocID="{E5B4FFBB-6FB0-4409-B9DF-97DAE32FA78D}" presName="rootComposite1" presStyleCnt="0"/>
      <dgm:spPr/>
    </dgm:pt>
    <dgm:pt modelId="{E2E44204-993F-4BA1-B8C8-B9039BA9C808}" type="pres">
      <dgm:prSet presAssocID="{E5B4FFBB-6FB0-4409-B9DF-97DAE32FA78D}" presName="rootText1" presStyleLbl="node0" presStyleIdx="0" presStyleCnt="1" custScaleX="82905" custScaleY="59703" custLinFactY="-100000" custLinFactNeighborX="-498" custLinFactNeighborY="-12168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C6F1C2A-4249-47E1-ACE1-A1FA469AD576}" type="pres">
      <dgm:prSet presAssocID="{E5B4FFBB-6FB0-4409-B9DF-97DAE32FA78D}" presName="rootConnector1" presStyleLbl="node1" presStyleIdx="0" presStyleCnt="0"/>
      <dgm:spPr/>
      <dgm:t>
        <a:bodyPr/>
        <a:lstStyle/>
        <a:p>
          <a:endParaRPr lang="zh-TW" altLang="en-US"/>
        </a:p>
      </dgm:t>
    </dgm:pt>
    <dgm:pt modelId="{FFD71DA6-9DA7-43A7-8EED-90D9024E7396}" type="pres">
      <dgm:prSet presAssocID="{E5B4FFBB-6FB0-4409-B9DF-97DAE32FA78D}" presName="hierChild2" presStyleCnt="0"/>
      <dgm:spPr/>
    </dgm:pt>
    <dgm:pt modelId="{9F26CFAE-A8D3-4819-8555-203FCCFBF052}" type="pres">
      <dgm:prSet presAssocID="{E17A41AA-A4CB-43C5-94D8-31513065094E}" presName="Name37" presStyleLbl="parChTrans1D2" presStyleIdx="0" presStyleCnt="4"/>
      <dgm:spPr/>
      <dgm:t>
        <a:bodyPr/>
        <a:lstStyle/>
        <a:p>
          <a:endParaRPr lang="zh-TW" altLang="en-US"/>
        </a:p>
      </dgm:t>
    </dgm:pt>
    <dgm:pt modelId="{4C18F900-5848-4DC2-954F-B029DA612F6D}" type="pres">
      <dgm:prSet presAssocID="{7C0BC314-87CD-4763-B0DD-C7C48221F4E2}" presName="hierRoot2" presStyleCnt="0">
        <dgm:presLayoutVars>
          <dgm:hierBranch val="init"/>
        </dgm:presLayoutVars>
      </dgm:prSet>
      <dgm:spPr/>
    </dgm:pt>
    <dgm:pt modelId="{808FEFF1-0F68-412D-9B80-C3F7A9337484}" type="pres">
      <dgm:prSet presAssocID="{7C0BC314-87CD-4763-B0DD-C7C48221F4E2}" presName="rootComposite" presStyleCnt="0"/>
      <dgm:spPr/>
    </dgm:pt>
    <dgm:pt modelId="{CF6B6FE7-2315-453D-AEE5-B16222A396A7}" type="pres">
      <dgm:prSet presAssocID="{7C0BC314-87CD-4763-B0DD-C7C48221F4E2}" presName="rootText" presStyleLbl="node2" presStyleIdx="0" presStyleCnt="4" custScaleY="50438" custLinFactNeighborX="2919" custLinFactNeighborY="4196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D6C8656-39C0-4BA4-900B-F8D03FB6D50B}" type="pres">
      <dgm:prSet presAssocID="{7C0BC314-87CD-4763-B0DD-C7C48221F4E2}" presName="rootConnector" presStyleLbl="node2" presStyleIdx="0" presStyleCnt="4"/>
      <dgm:spPr/>
      <dgm:t>
        <a:bodyPr/>
        <a:lstStyle/>
        <a:p>
          <a:endParaRPr lang="zh-TW" altLang="en-US"/>
        </a:p>
      </dgm:t>
    </dgm:pt>
    <dgm:pt modelId="{5984ACC1-88B7-4FE5-B4D9-AAD2AA8DFB35}" type="pres">
      <dgm:prSet presAssocID="{7C0BC314-87CD-4763-B0DD-C7C48221F4E2}" presName="hierChild4" presStyleCnt="0"/>
      <dgm:spPr/>
    </dgm:pt>
    <dgm:pt modelId="{81B7C4ED-CE1A-42FE-872E-A9BA61123D44}" type="pres">
      <dgm:prSet presAssocID="{7C0BC314-87CD-4763-B0DD-C7C48221F4E2}" presName="hierChild5" presStyleCnt="0"/>
      <dgm:spPr/>
    </dgm:pt>
    <dgm:pt modelId="{D1281302-CBB0-4022-B1CB-70ED58BDAA24}" type="pres">
      <dgm:prSet presAssocID="{BA8C5AD2-DA47-4FDB-A53A-30035A932328}" presName="Name37" presStyleLbl="parChTrans1D2" presStyleIdx="1" presStyleCnt="4"/>
      <dgm:spPr/>
      <dgm:t>
        <a:bodyPr/>
        <a:lstStyle/>
        <a:p>
          <a:endParaRPr lang="zh-TW" altLang="en-US"/>
        </a:p>
      </dgm:t>
    </dgm:pt>
    <dgm:pt modelId="{91DFAB97-C46B-4683-A46E-C3366B0BC421}" type="pres">
      <dgm:prSet presAssocID="{ED344F96-0858-45A4-B9CC-8D8603758CA6}" presName="hierRoot2" presStyleCnt="0">
        <dgm:presLayoutVars>
          <dgm:hierBranch val="init"/>
        </dgm:presLayoutVars>
      </dgm:prSet>
      <dgm:spPr/>
    </dgm:pt>
    <dgm:pt modelId="{A703232A-2B36-4417-8F6B-7160E23C4317}" type="pres">
      <dgm:prSet presAssocID="{ED344F96-0858-45A4-B9CC-8D8603758CA6}" presName="rootComposite" presStyleCnt="0"/>
      <dgm:spPr/>
    </dgm:pt>
    <dgm:pt modelId="{98261CAB-678E-47F5-A9F9-238DD8B05D6C}" type="pres">
      <dgm:prSet presAssocID="{ED344F96-0858-45A4-B9CC-8D8603758CA6}" presName="rootText" presStyleLbl="node2" presStyleIdx="1" presStyleCnt="4" custScaleY="50438" custLinFactNeighborX="2919" custLinFactNeighborY="4196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D25C8F3-24A2-4A6A-AD3F-D6C77471F684}" type="pres">
      <dgm:prSet presAssocID="{ED344F96-0858-45A4-B9CC-8D8603758CA6}" presName="rootConnector" presStyleLbl="node2" presStyleIdx="1" presStyleCnt="4"/>
      <dgm:spPr/>
      <dgm:t>
        <a:bodyPr/>
        <a:lstStyle/>
        <a:p>
          <a:endParaRPr lang="zh-TW" altLang="en-US"/>
        </a:p>
      </dgm:t>
    </dgm:pt>
    <dgm:pt modelId="{034DF357-EAA0-45B0-9C81-87CBB2AA2F93}" type="pres">
      <dgm:prSet presAssocID="{ED344F96-0858-45A4-B9CC-8D8603758CA6}" presName="hierChild4" presStyleCnt="0"/>
      <dgm:spPr/>
    </dgm:pt>
    <dgm:pt modelId="{AA9F7BE1-9E85-429A-BB31-289E5E62D592}" type="pres">
      <dgm:prSet presAssocID="{ED344F96-0858-45A4-B9CC-8D8603758CA6}" presName="hierChild5" presStyleCnt="0"/>
      <dgm:spPr/>
    </dgm:pt>
    <dgm:pt modelId="{13E5AD77-74B9-4F2F-9D74-66E6D416678E}" type="pres">
      <dgm:prSet presAssocID="{4EDDEA2D-04C5-433C-A841-AE27BEAA7A75}" presName="Name37" presStyleLbl="parChTrans1D2" presStyleIdx="2" presStyleCnt="4"/>
      <dgm:spPr/>
      <dgm:t>
        <a:bodyPr/>
        <a:lstStyle/>
        <a:p>
          <a:endParaRPr lang="zh-TW" altLang="en-US"/>
        </a:p>
      </dgm:t>
    </dgm:pt>
    <dgm:pt modelId="{4C3A8641-5302-4A23-A600-2289D9A9B46C}" type="pres">
      <dgm:prSet presAssocID="{9326E741-A1F5-47D6-BC03-EE9BDB59AED9}" presName="hierRoot2" presStyleCnt="0">
        <dgm:presLayoutVars>
          <dgm:hierBranch val="init"/>
        </dgm:presLayoutVars>
      </dgm:prSet>
      <dgm:spPr/>
    </dgm:pt>
    <dgm:pt modelId="{CB171CC4-5657-4448-B20C-D48B460DCC99}" type="pres">
      <dgm:prSet presAssocID="{9326E741-A1F5-47D6-BC03-EE9BDB59AED9}" presName="rootComposite" presStyleCnt="0"/>
      <dgm:spPr/>
    </dgm:pt>
    <dgm:pt modelId="{9A14A077-FFD7-4A9F-9803-ECB778F28557}" type="pres">
      <dgm:prSet presAssocID="{9326E741-A1F5-47D6-BC03-EE9BDB59AED9}" presName="rootText" presStyleLbl="node2" presStyleIdx="2" presStyleCnt="4" custScaleY="50438" custLinFactNeighborX="2919" custLinFactNeighborY="4196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06E05AC-5A20-4E1F-8F9B-F5625D092F0D}" type="pres">
      <dgm:prSet presAssocID="{9326E741-A1F5-47D6-BC03-EE9BDB59AED9}" presName="rootConnector" presStyleLbl="node2" presStyleIdx="2" presStyleCnt="4"/>
      <dgm:spPr/>
      <dgm:t>
        <a:bodyPr/>
        <a:lstStyle/>
        <a:p>
          <a:endParaRPr lang="zh-TW" altLang="en-US"/>
        </a:p>
      </dgm:t>
    </dgm:pt>
    <dgm:pt modelId="{F9666704-D4FF-4AF6-ACDB-886F612B4DCB}" type="pres">
      <dgm:prSet presAssocID="{9326E741-A1F5-47D6-BC03-EE9BDB59AED9}" presName="hierChild4" presStyleCnt="0"/>
      <dgm:spPr/>
    </dgm:pt>
    <dgm:pt modelId="{63B8B188-E4D3-4EE4-9874-0B6C2A91B00B}" type="pres">
      <dgm:prSet presAssocID="{9326E741-A1F5-47D6-BC03-EE9BDB59AED9}" presName="hierChild5" presStyleCnt="0"/>
      <dgm:spPr/>
    </dgm:pt>
    <dgm:pt modelId="{17602927-956D-433E-BDD3-43A964C51EAE}" type="pres">
      <dgm:prSet presAssocID="{05BCF72C-B11B-4D68-A96D-5A44BC11665D}" presName="Name37" presStyleLbl="parChTrans1D2" presStyleIdx="3" presStyleCnt="4"/>
      <dgm:spPr/>
      <dgm:t>
        <a:bodyPr/>
        <a:lstStyle/>
        <a:p>
          <a:endParaRPr lang="zh-TW" altLang="en-US"/>
        </a:p>
      </dgm:t>
    </dgm:pt>
    <dgm:pt modelId="{D6B0716E-20B5-4BA3-A73B-4002EA3F7EBB}" type="pres">
      <dgm:prSet presAssocID="{10BC9CFA-81EE-45EA-8F22-284E5D386C40}" presName="hierRoot2" presStyleCnt="0">
        <dgm:presLayoutVars>
          <dgm:hierBranch val="init"/>
        </dgm:presLayoutVars>
      </dgm:prSet>
      <dgm:spPr/>
    </dgm:pt>
    <dgm:pt modelId="{7C6971CA-B8EB-46CB-9EB5-96A8766A034F}" type="pres">
      <dgm:prSet presAssocID="{10BC9CFA-81EE-45EA-8F22-284E5D386C40}" presName="rootComposite" presStyleCnt="0"/>
      <dgm:spPr/>
    </dgm:pt>
    <dgm:pt modelId="{E7CEC1D2-6276-4964-8621-42660211F6F9}" type="pres">
      <dgm:prSet presAssocID="{10BC9CFA-81EE-45EA-8F22-284E5D386C40}" presName="rootText" presStyleLbl="node2" presStyleIdx="3" presStyleCnt="4" custScaleY="50438" custLinFactNeighborX="2919" custLinFactNeighborY="4196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6DF5217-2733-4DE1-9F95-15E15A38AC8C}" type="pres">
      <dgm:prSet presAssocID="{10BC9CFA-81EE-45EA-8F22-284E5D386C40}" presName="rootConnector" presStyleLbl="node2" presStyleIdx="3" presStyleCnt="4"/>
      <dgm:spPr/>
      <dgm:t>
        <a:bodyPr/>
        <a:lstStyle/>
        <a:p>
          <a:endParaRPr lang="zh-TW" altLang="en-US"/>
        </a:p>
      </dgm:t>
    </dgm:pt>
    <dgm:pt modelId="{F8A6F173-E790-42D3-8095-80D947ED87E6}" type="pres">
      <dgm:prSet presAssocID="{10BC9CFA-81EE-45EA-8F22-284E5D386C40}" presName="hierChild4" presStyleCnt="0"/>
      <dgm:spPr/>
    </dgm:pt>
    <dgm:pt modelId="{F657647D-B701-497D-AE9E-3107BF6D6361}" type="pres">
      <dgm:prSet presAssocID="{10BC9CFA-81EE-45EA-8F22-284E5D386C40}" presName="hierChild5" presStyleCnt="0"/>
      <dgm:spPr/>
    </dgm:pt>
    <dgm:pt modelId="{C1BA475C-BF79-4093-AB97-90BD96A62300}" type="pres">
      <dgm:prSet presAssocID="{E5B4FFBB-6FB0-4409-B9DF-97DAE32FA78D}" presName="hierChild3" presStyleCnt="0"/>
      <dgm:spPr/>
    </dgm:pt>
  </dgm:ptLst>
  <dgm:cxnLst>
    <dgm:cxn modelId="{851FA47C-FAD0-4B09-8256-959A1B635128}" type="presOf" srcId="{ED344F96-0858-45A4-B9CC-8D8603758CA6}" destId="{9D25C8F3-24A2-4A6A-AD3F-D6C77471F684}" srcOrd="1" destOrd="0" presId="urn:microsoft.com/office/officeart/2005/8/layout/orgChart1"/>
    <dgm:cxn modelId="{DE1E6F16-4B52-4172-A0D1-4A17AAD15B3E}" type="presOf" srcId="{05BCF72C-B11B-4D68-A96D-5A44BC11665D}" destId="{17602927-956D-433E-BDD3-43A964C51EAE}" srcOrd="0" destOrd="0" presId="urn:microsoft.com/office/officeart/2005/8/layout/orgChart1"/>
    <dgm:cxn modelId="{F38440A7-9720-43EF-BC40-88DDD04E3285}" type="presOf" srcId="{10BC9CFA-81EE-45EA-8F22-284E5D386C40}" destId="{86DF5217-2733-4DE1-9F95-15E15A38AC8C}" srcOrd="1" destOrd="0" presId="urn:microsoft.com/office/officeart/2005/8/layout/orgChart1"/>
    <dgm:cxn modelId="{19412E0F-8C57-45D6-9C56-066C28884B69}" type="presOf" srcId="{E5B4FFBB-6FB0-4409-B9DF-97DAE32FA78D}" destId="{8C6F1C2A-4249-47E1-ACE1-A1FA469AD576}" srcOrd="1" destOrd="0" presId="urn:microsoft.com/office/officeart/2005/8/layout/orgChart1"/>
    <dgm:cxn modelId="{61958A50-B0FB-4D31-BF31-BEC15E55D5C5}" type="presOf" srcId="{E5B4FFBB-6FB0-4409-B9DF-97DAE32FA78D}" destId="{E2E44204-993F-4BA1-B8C8-B9039BA9C808}" srcOrd="0" destOrd="0" presId="urn:microsoft.com/office/officeart/2005/8/layout/orgChart1"/>
    <dgm:cxn modelId="{40672E37-B465-450D-808F-843A3EB27CE7}" type="presOf" srcId="{ED344F96-0858-45A4-B9CC-8D8603758CA6}" destId="{98261CAB-678E-47F5-A9F9-238DD8B05D6C}" srcOrd="0" destOrd="0" presId="urn:microsoft.com/office/officeart/2005/8/layout/orgChart1"/>
    <dgm:cxn modelId="{379CA657-47A0-43B0-B614-ABE459AAF74D}" srcId="{A6E00518-F9A7-429D-8FCA-8951D1DFD539}" destId="{E5B4FFBB-6FB0-4409-B9DF-97DAE32FA78D}" srcOrd="0" destOrd="0" parTransId="{D5A250DA-0442-43FD-A207-6B456A334F49}" sibTransId="{7131F766-F887-45FF-B2E4-CF37F48C07D3}"/>
    <dgm:cxn modelId="{8A188B19-A66D-4D73-BE06-45BEFBAD9DA3}" srcId="{E5B4FFBB-6FB0-4409-B9DF-97DAE32FA78D}" destId="{7C0BC314-87CD-4763-B0DD-C7C48221F4E2}" srcOrd="0" destOrd="0" parTransId="{E17A41AA-A4CB-43C5-94D8-31513065094E}" sibTransId="{786CEE15-344C-456E-975F-1B5D21A56D1D}"/>
    <dgm:cxn modelId="{22867A8E-DEF1-4823-92EF-09652E706994}" srcId="{E5B4FFBB-6FB0-4409-B9DF-97DAE32FA78D}" destId="{10BC9CFA-81EE-45EA-8F22-284E5D386C40}" srcOrd="3" destOrd="0" parTransId="{05BCF72C-B11B-4D68-A96D-5A44BC11665D}" sibTransId="{722E5238-0190-40BE-A91D-9CE95EDB3224}"/>
    <dgm:cxn modelId="{ED86D975-BBED-41BA-9E8A-75E9141F798D}" type="presOf" srcId="{10BC9CFA-81EE-45EA-8F22-284E5D386C40}" destId="{E7CEC1D2-6276-4964-8621-42660211F6F9}" srcOrd="0" destOrd="0" presId="urn:microsoft.com/office/officeart/2005/8/layout/orgChart1"/>
    <dgm:cxn modelId="{372D6328-4A08-45E7-AA30-3A025201755D}" type="presOf" srcId="{7C0BC314-87CD-4763-B0DD-C7C48221F4E2}" destId="{CF6B6FE7-2315-453D-AEE5-B16222A396A7}" srcOrd="0" destOrd="0" presId="urn:microsoft.com/office/officeart/2005/8/layout/orgChart1"/>
    <dgm:cxn modelId="{3C3E3B06-5447-4C8C-9BC7-11CCC933AEC1}" type="presOf" srcId="{BA8C5AD2-DA47-4FDB-A53A-30035A932328}" destId="{D1281302-CBB0-4022-B1CB-70ED58BDAA24}" srcOrd="0" destOrd="0" presId="urn:microsoft.com/office/officeart/2005/8/layout/orgChart1"/>
    <dgm:cxn modelId="{5ADE3BCA-9ACA-4CFA-83DD-6B0E6D6AD6A9}" type="presOf" srcId="{9326E741-A1F5-47D6-BC03-EE9BDB59AED9}" destId="{306E05AC-5A20-4E1F-8F9B-F5625D092F0D}" srcOrd="1" destOrd="0" presId="urn:microsoft.com/office/officeart/2005/8/layout/orgChart1"/>
    <dgm:cxn modelId="{7EA04056-14C3-41BA-A15C-5B2CBBFEFE26}" type="presOf" srcId="{9326E741-A1F5-47D6-BC03-EE9BDB59AED9}" destId="{9A14A077-FFD7-4A9F-9803-ECB778F28557}" srcOrd="0" destOrd="0" presId="urn:microsoft.com/office/officeart/2005/8/layout/orgChart1"/>
    <dgm:cxn modelId="{73EF9373-6451-4499-9976-03B14A703AC1}" srcId="{E5B4FFBB-6FB0-4409-B9DF-97DAE32FA78D}" destId="{ED344F96-0858-45A4-B9CC-8D8603758CA6}" srcOrd="1" destOrd="0" parTransId="{BA8C5AD2-DA47-4FDB-A53A-30035A932328}" sibTransId="{2BDEA83C-0D79-4C1C-84A1-4D0F370E0BDE}"/>
    <dgm:cxn modelId="{E5BF45C8-F76F-4B9B-9A4D-92ABE80866DD}" type="presOf" srcId="{4EDDEA2D-04C5-433C-A841-AE27BEAA7A75}" destId="{13E5AD77-74B9-4F2F-9D74-66E6D416678E}" srcOrd="0" destOrd="0" presId="urn:microsoft.com/office/officeart/2005/8/layout/orgChart1"/>
    <dgm:cxn modelId="{D352E1BD-CBDC-4237-BA4B-174FB2EDDCE6}" type="presOf" srcId="{A6E00518-F9A7-429D-8FCA-8951D1DFD539}" destId="{BD8A6FED-C896-440F-9E6D-E5359B7E0F7C}" srcOrd="0" destOrd="0" presId="urn:microsoft.com/office/officeart/2005/8/layout/orgChart1"/>
    <dgm:cxn modelId="{5EF04D9C-2B53-4D0F-A534-11E04A862E0A}" type="presOf" srcId="{E17A41AA-A4CB-43C5-94D8-31513065094E}" destId="{9F26CFAE-A8D3-4819-8555-203FCCFBF052}" srcOrd="0" destOrd="0" presId="urn:microsoft.com/office/officeart/2005/8/layout/orgChart1"/>
    <dgm:cxn modelId="{8E390A22-993A-4698-8457-15C03A5A98A7}" type="presOf" srcId="{7C0BC314-87CD-4763-B0DD-C7C48221F4E2}" destId="{DD6C8656-39C0-4BA4-900B-F8D03FB6D50B}" srcOrd="1" destOrd="0" presId="urn:microsoft.com/office/officeart/2005/8/layout/orgChart1"/>
    <dgm:cxn modelId="{CDC3B267-13C6-44EA-B96C-2E17560D2B77}" srcId="{E5B4FFBB-6FB0-4409-B9DF-97DAE32FA78D}" destId="{9326E741-A1F5-47D6-BC03-EE9BDB59AED9}" srcOrd="2" destOrd="0" parTransId="{4EDDEA2D-04C5-433C-A841-AE27BEAA7A75}" sibTransId="{F5D54DB0-D271-4ADF-B6E6-03AF999FC396}"/>
    <dgm:cxn modelId="{72A52020-7078-4801-A463-6566DEE5DB75}" type="presParOf" srcId="{BD8A6FED-C896-440F-9E6D-E5359B7E0F7C}" destId="{B4B171BE-9E7F-4DBF-9385-2B18D556C357}" srcOrd="0" destOrd="0" presId="urn:microsoft.com/office/officeart/2005/8/layout/orgChart1"/>
    <dgm:cxn modelId="{3BCE29E7-2B0F-4A0A-AAC6-E60B80B152CF}" type="presParOf" srcId="{B4B171BE-9E7F-4DBF-9385-2B18D556C357}" destId="{EB81B564-9228-4345-8CF1-0049462310F2}" srcOrd="0" destOrd="0" presId="urn:microsoft.com/office/officeart/2005/8/layout/orgChart1"/>
    <dgm:cxn modelId="{B89BCF8C-002F-46DB-8E67-F181040414DB}" type="presParOf" srcId="{EB81B564-9228-4345-8CF1-0049462310F2}" destId="{E2E44204-993F-4BA1-B8C8-B9039BA9C808}" srcOrd="0" destOrd="0" presId="urn:microsoft.com/office/officeart/2005/8/layout/orgChart1"/>
    <dgm:cxn modelId="{AC340D4D-4C6C-44F3-80EE-082C0635200D}" type="presParOf" srcId="{EB81B564-9228-4345-8CF1-0049462310F2}" destId="{8C6F1C2A-4249-47E1-ACE1-A1FA469AD576}" srcOrd="1" destOrd="0" presId="urn:microsoft.com/office/officeart/2005/8/layout/orgChart1"/>
    <dgm:cxn modelId="{B048D7B5-22CF-4773-A1B1-9D2CF7BF0D95}" type="presParOf" srcId="{B4B171BE-9E7F-4DBF-9385-2B18D556C357}" destId="{FFD71DA6-9DA7-43A7-8EED-90D9024E7396}" srcOrd="1" destOrd="0" presId="urn:microsoft.com/office/officeart/2005/8/layout/orgChart1"/>
    <dgm:cxn modelId="{FE1EF1C2-F094-4B84-A887-135FF4C2B6DB}" type="presParOf" srcId="{FFD71DA6-9DA7-43A7-8EED-90D9024E7396}" destId="{9F26CFAE-A8D3-4819-8555-203FCCFBF052}" srcOrd="0" destOrd="0" presId="urn:microsoft.com/office/officeart/2005/8/layout/orgChart1"/>
    <dgm:cxn modelId="{D2BA3EC5-9FBB-4F5A-8711-AB75C4FD583A}" type="presParOf" srcId="{FFD71DA6-9DA7-43A7-8EED-90D9024E7396}" destId="{4C18F900-5848-4DC2-954F-B029DA612F6D}" srcOrd="1" destOrd="0" presId="urn:microsoft.com/office/officeart/2005/8/layout/orgChart1"/>
    <dgm:cxn modelId="{D9498DEE-2E5C-4791-9A05-54354E8EB8BC}" type="presParOf" srcId="{4C18F900-5848-4DC2-954F-B029DA612F6D}" destId="{808FEFF1-0F68-412D-9B80-C3F7A9337484}" srcOrd="0" destOrd="0" presId="urn:microsoft.com/office/officeart/2005/8/layout/orgChart1"/>
    <dgm:cxn modelId="{489912C9-0A00-4F55-9A7D-07C81DFAEAEF}" type="presParOf" srcId="{808FEFF1-0F68-412D-9B80-C3F7A9337484}" destId="{CF6B6FE7-2315-453D-AEE5-B16222A396A7}" srcOrd="0" destOrd="0" presId="urn:microsoft.com/office/officeart/2005/8/layout/orgChart1"/>
    <dgm:cxn modelId="{3897A9F1-E4A8-4509-B3FF-57EFC05189C3}" type="presParOf" srcId="{808FEFF1-0F68-412D-9B80-C3F7A9337484}" destId="{DD6C8656-39C0-4BA4-900B-F8D03FB6D50B}" srcOrd="1" destOrd="0" presId="urn:microsoft.com/office/officeart/2005/8/layout/orgChart1"/>
    <dgm:cxn modelId="{D975A063-DFBC-49D4-8F2C-38A8DDBBD8CC}" type="presParOf" srcId="{4C18F900-5848-4DC2-954F-B029DA612F6D}" destId="{5984ACC1-88B7-4FE5-B4D9-AAD2AA8DFB35}" srcOrd="1" destOrd="0" presId="urn:microsoft.com/office/officeart/2005/8/layout/orgChart1"/>
    <dgm:cxn modelId="{00E9CB68-2261-420B-9849-043B98472843}" type="presParOf" srcId="{4C18F900-5848-4DC2-954F-B029DA612F6D}" destId="{81B7C4ED-CE1A-42FE-872E-A9BA61123D44}" srcOrd="2" destOrd="0" presId="urn:microsoft.com/office/officeart/2005/8/layout/orgChart1"/>
    <dgm:cxn modelId="{301E4EB4-CB26-4AD0-BE97-12312D938844}" type="presParOf" srcId="{FFD71DA6-9DA7-43A7-8EED-90D9024E7396}" destId="{D1281302-CBB0-4022-B1CB-70ED58BDAA24}" srcOrd="2" destOrd="0" presId="urn:microsoft.com/office/officeart/2005/8/layout/orgChart1"/>
    <dgm:cxn modelId="{1B5A86CD-C7D1-49FD-BBA8-7F35A5BDC3A1}" type="presParOf" srcId="{FFD71DA6-9DA7-43A7-8EED-90D9024E7396}" destId="{91DFAB97-C46B-4683-A46E-C3366B0BC421}" srcOrd="3" destOrd="0" presId="urn:microsoft.com/office/officeart/2005/8/layout/orgChart1"/>
    <dgm:cxn modelId="{EB684691-1C33-49D7-9508-AC38085F45DA}" type="presParOf" srcId="{91DFAB97-C46B-4683-A46E-C3366B0BC421}" destId="{A703232A-2B36-4417-8F6B-7160E23C4317}" srcOrd="0" destOrd="0" presId="urn:microsoft.com/office/officeart/2005/8/layout/orgChart1"/>
    <dgm:cxn modelId="{652218EC-C5AD-4D43-BB73-32FAFDC13AA6}" type="presParOf" srcId="{A703232A-2B36-4417-8F6B-7160E23C4317}" destId="{98261CAB-678E-47F5-A9F9-238DD8B05D6C}" srcOrd="0" destOrd="0" presId="urn:microsoft.com/office/officeart/2005/8/layout/orgChart1"/>
    <dgm:cxn modelId="{F6E74CC7-7256-4A9B-A19D-B27C0FF8EF59}" type="presParOf" srcId="{A703232A-2B36-4417-8F6B-7160E23C4317}" destId="{9D25C8F3-24A2-4A6A-AD3F-D6C77471F684}" srcOrd="1" destOrd="0" presId="urn:microsoft.com/office/officeart/2005/8/layout/orgChart1"/>
    <dgm:cxn modelId="{B3C2C12F-7557-4B9F-834F-5B5E13CD46CE}" type="presParOf" srcId="{91DFAB97-C46B-4683-A46E-C3366B0BC421}" destId="{034DF357-EAA0-45B0-9C81-87CBB2AA2F93}" srcOrd="1" destOrd="0" presId="urn:microsoft.com/office/officeart/2005/8/layout/orgChart1"/>
    <dgm:cxn modelId="{92AC9694-4E60-4D4D-B843-E87DEA48F6E1}" type="presParOf" srcId="{91DFAB97-C46B-4683-A46E-C3366B0BC421}" destId="{AA9F7BE1-9E85-429A-BB31-289E5E62D592}" srcOrd="2" destOrd="0" presId="urn:microsoft.com/office/officeart/2005/8/layout/orgChart1"/>
    <dgm:cxn modelId="{B1616B7C-98CA-4268-9CA9-CAC498F47760}" type="presParOf" srcId="{FFD71DA6-9DA7-43A7-8EED-90D9024E7396}" destId="{13E5AD77-74B9-4F2F-9D74-66E6D416678E}" srcOrd="4" destOrd="0" presId="urn:microsoft.com/office/officeart/2005/8/layout/orgChart1"/>
    <dgm:cxn modelId="{D75A1E20-9E14-4558-8C4E-688E28A0C647}" type="presParOf" srcId="{FFD71DA6-9DA7-43A7-8EED-90D9024E7396}" destId="{4C3A8641-5302-4A23-A600-2289D9A9B46C}" srcOrd="5" destOrd="0" presId="urn:microsoft.com/office/officeart/2005/8/layout/orgChart1"/>
    <dgm:cxn modelId="{224D2F89-84A9-49DD-AD3F-4DD21277D41E}" type="presParOf" srcId="{4C3A8641-5302-4A23-A600-2289D9A9B46C}" destId="{CB171CC4-5657-4448-B20C-D48B460DCC99}" srcOrd="0" destOrd="0" presId="urn:microsoft.com/office/officeart/2005/8/layout/orgChart1"/>
    <dgm:cxn modelId="{E3AE64BD-B963-4641-ACA3-AFB3DCCA4901}" type="presParOf" srcId="{CB171CC4-5657-4448-B20C-D48B460DCC99}" destId="{9A14A077-FFD7-4A9F-9803-ECB778F28557}" srcOrd="0" destOrd="0" presId="urn:microsoft.com/office/officeart/2005/8/layout/orgChart1"/>
    <dgm:cxn modelId="{4E5134AB-3510-451D-B509-C6EBBC214AF2}" type="presParOf" srcId="{CB171CC4-5657-4448-B20C-D48B460DCC99}" destId="{306E05AC-5A20-4E1F-8F9B-F5625D092F0D}" srcOrd="1" destOrd="0" presId="urn:microsoft.com/office/officeart/2005/8/layout/orgChart1"/>
    <dgm:cxn modelId="{27C4D078-3FA6-4402-920E-37862F2A4F55}" type="presParOf" srcId="{4C3A8641-5302-4A23-A600-2289D9A9B46C}" destId="{F9666704-D4FF-4AF6-ACDB-886F612B4DCB}" srcOrd="1" destOrd="0" presId="urn:microsoft.com/office/officeart/2005/8/layout/orgChart1"/>
    <dgm:cxn modelId="{89D0211F-58A5-4A9D-9474-E3783815FC31}" type="presParOf" srcId="{4C3A8641-5302-4A23-A600-2289D9A9B46C}" destId="{63B8B188-E4D3-4EE4-9874-0B6C2A91B00B}" srcOrd="2" destOrd="0" presId="urn:microsoft.com/office/officeart/2005/8/layout/orgChart1"/>
    <dgm:cxn modelId="{410ED24D-6C76-4715-9998-A3244E634EC0}" type="presParOf" srcId="{FFD71DA6-9DA7-43A7-8EED-90D9024E7396}" destId="{17602927-956D-433E-BDD3-43A964C51EAE}" srcOrd="6" destOrd="0" presId="urn:microsoft.com/office/officeart/2005/8/layout/orgChart1"/>
    <dgm:cxn modelId="{230C9DB6-8262-4BD9-9725-630D1F341E6B}" type="presParOf" srcId="{FFD71DA6-9DA7-43A7-8EED-90D9024E7396}" destId="{D6B0716E-20B5-4BA3-A73B-4002EA3F7EBB}" srcOrd="7" destOrd="0" presId="urn:microsoft.com/office/officeart/2005/8/layout/orgChart1"/>
    <dgm:cxn modelId="{6FDF1582-3807-4DFB-A134-AFC5CA7A7E17}" type="presParOf" srcId="{D6B0716E-20B5-4BA3-A73B-4002EA3F7EBB}" destId="{7C6971CA-B8EB-46CB-9EB5-96A8766A034F}" srcOrd="0" destOrd="0" presId="urn:microsoft.com/office/officeart/2005/8/layout/orgChart1"/>
    <dgm:cxn modelId="{A6298FB7-F342-4E07-8C9A-59C9DAC06601}" type="presParOf" srcId="{7C6971CA-B8EB-46CB-9EB5-96A8766A034F}" destId="{E7CEC1D2-6276-4964-8621-42660211F6F9}" srcOrd="0" destOrd="0" presId="urn:microsoft.com/office/officeart/2005/8/layout/orgChart1"/>
    <dgm:cxn modelId="{958870D9-8FF9-47E7-9C5E-42E896E82633}" type="presParOf" srcId="{7C6971CA-B8EB-46CB-9EB5-96A8766A034F}" destId="{86DF5217-2733-4DE1-9F95-15E15A38AC8C}" srcOrd="1" destOrd="0" presId="urn:microsoft.com/office/officeart/2005/8/layout/orgChart1"/>
    <dgm:cxn modelId="{EE6EDF64-B39A-4FD8-9E7D-A2882E3B9D6E}" type="presParOf" srcId="{D6B0716E-20B5-4BA3-A73B-4002EA3F7EBB}" destId="{F8A6F173-E790-42D3-8095-80D947ED87E6}" srcOrd="1" destOrd="0" presId="urn:microsoft.com/office/officeart/2005/8/layout/orgChart1"/>
    <dgm:cxn modelId="{0BBFA205-F3F6-4151-8FBA-9905CE98F627}" type="presParOf" srcId="{D6B0716E-20B5-4BA3-A73B-4002EA3F7EBB}" destId="{F657647D-B701-497D-AE9E-3107BF6D6361}" srcOrd="2" destOrd="0" presId="urn:microsoft.com/office/officeart/2005/8/layout/orgChart1"/>
    <dgm:cxn modelId="{2F314E50-0AEC-43A2-A528-7B0BCF284087}" type="presParOf" srcId="{B4B171BE-9E7F-4DBF-9385-2B18D556C357}" destId="{C1BA475C-BF79-4093-AB97-90BD96A62300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7BA54E3-EFD2-4EF5-9122-A7B02557BBB0}" type="doc">
      <dgm:prSet loTypeId="urn:microsoft.com/office/officeart/2005/8/layout/orgChart1" loCatId="hierarchy" qsTypeId="urn:microsoft.com/office/officeart/2005/8/quickstyle/simple1" qsCatId="simple" csTypeId="urn:microsoft.com/office/officeart/2005/8/colors/accent6_3" csCatId="accent6" phldr="1"/>
      <dgm:spPr/>
      <dgm:t>
        <a:bodyPr/>
        <a:lstStyle/>
        <a:p>
          <a:endParaRPr lang="zh-TW" altLang="en-US"/>
        </a:p>
      </dgm:t>
    </dgm:pt>
    <dgm:pt modelId="{70869264-BFF1-40E5-A6CA-7D56F4649ADA}">
      <dgm:prSet phldrT="[文字]" phldr="1"/>
      <dgm:spPr/>
      <dgm:t>
        <a:bodyPr/>
        <a:lstStyle/>
        <a:p>
          <a:endParaRPr lang="zh-TW" altLang="en-US"/>
        </a:p>
      </dgm:t>
    </dgm:pt>
    <dgm:pt modelId="{574BB1AB-6AD5-4E4F-BA09-B806C974BB8F}" type="parTrans" cxnId="{43AF1DD8-839A-4584-BF0A-D19F9BC8D9D3}">
      <dgm:prSet/>
      <dgm:spPr/>
      <dgm:t>
        <a:bodyPr/>
        <a:lstStyle/>
        <a:p>
          <a:endParaRPr lang="zh-TW" altLang="en-US"/>
        </a:p>
      </dgm:t>
    </dgm:pt>
    <dgm:pt modelId="{08A2591D-29B3-4C66-ABC0-3893565FDF36}" type="sibTrans" cxnId="{43AF1DD8-839A-4584-BF0A-D19F9BC8D9D3}">
      <dgm:prSet/>
      <dgm:spPr/>
      <dgm:t>
        <a:bodyPr/>
        <a:lstStyle/>
        <a:p>
          <a:endParaRPr lang="zh-TW" altLang="en-US"/>
        </a:p>
      </dgm:t>
    </dgm:pt>
    <dgm:pt modelId="{C2E48E8C-13C3-41A0-AE95-031BA2AF9AA1}">
      <dgm:prSet phldrT="[文字]"/>
      <dgm:spPr/>
      <dgm:t>
        <a:bodyPr/>
        <a:lstStyle/>
        <a:p>
          <a:r>
            <a:rPr lang="zh-TW" altLang="en-US" dirty="0" smtClean="0"/>
            <a:t>組織架構</a:t>
          </a:r>
          <a:endParaRPr lang="zh-TW" altLang="en-US" dirty="0"/>
        </a:p>
      </dgm:t>
    </dgm:pt>
    <dgm:pt modelId="{5F48F871-36D5-4398-BEFF-50CD549EDDB3}" type="parTrans" cxnId="{DBC315F5-C3BE-4821-8075-2D57C8E9FB98}">
      <dgm:prSet/>
      <dgm:spPr/>
      <dgm:t>
        <a:bodyPr/>
        <a:lstStyle/>
        <a:p>
          <a:endParaRPr lang="zh-TW" altLang="en-US"/>
        </a:p>
      </dgm:t>
    </dgm:pt>
    <dgm:pt modelId="{7791CA26-56B6-4ADD-8225-BB1156C6EAA7}" type="sibTrans" cxnId="{DBC315F5-C3BE-4821-8075-2D57C8E9FB98}">
      <dgm:prSet/>
      <dgm:spPr/>
      <dgm:t>
        <a:bodyPr/>
        <a:lstStyle/>
        <a:p>
          <a:endParaRPr lang="zh-TW" altLang="en-US"/>
        </a:p>
      </dgm:t>
    </dgm:pt>
    <dgm:pt modelId="{795CA5E0-85B8-49A9-92AF-F2051E3CCAE5}">
      <dgm:prSet phldrT="[文字]"/>
      <dgm:spPr/>
      <dgm:t>
        <a:bodyPr/>
        <a:lstStyle/>
        <a:p>
          <a:r>
            <a:rPr lang="zh-TW" altLang="en-US" dirty="0" smtClean="0"/>
            <a:t>業務執掌</a:t>
          </a:r>
          <a:endParaRPr lang="zh-TW" altLang="en-US" dirty="0"/>
        </a:p>
      </dgm:t>
    </dgm:pt>
    <dgm:pt modelId="{8A8E8A91-B781-4E59-8AC0-D1D4ABF056BE}" type="parTrans" cxnId="{EF708E24-4886-4A65-B4B5-5F88E478638A}">
      <dgm:prSet/>
      <dgm:spPr/>
      <dgm:t>
        <a:bodyPr/>
        <a:lstStyle/>
        <a:p>
          <a:endParaRPr lang="zh-TW" altLang="en-US"/>
        </a:p>
      </dgm:t>
    </dgm:pt>
    <dgm:pt modelId="{2AB7DB68-9301-46F0-B030-C098F3EF3B4E}" type="sibTrans" cxnId="{EF708E24-4886-4A65-B4B5-5F88E478638A}">
      <dgm:prSet/>
      <dgm:spPr/>
      <dgm:t>
        <a:bodyPr/>
        <a:lstStyle/>
        <a:p>
          <a:endParaRPr lang="zh-TW" altLang="en-US"/>
        </a:p>
      </dgm:t>
    </dgm:pt>
    <dgm:pt modelId="{B7B42482-3976-46EE-9536-E8B2178B896F}">
      <dgm:prSet phldrT="[文字]"/>
      <dgm:spPr/>
      <dgm:t>
        <a:bodyPr/>
        <a:lstStyle/>
        <a:p>
          <a:r>
            <a:rPr lang="zh-TW" altLang="en-US" dirty="0" smtClean="0"/>
            <a:t>歷史沿革</a:t>
          </a:r>
          <a:endParaRPr lang="zh-TW" altLang="en-US" dirty="0"/>
        </a:p>
      </dgm:t>
    </dgm:pt>
    <dgm:pt modelId="{8B7B1067-12B6-4296-B935-D814E76E9F3D}" type="parTrans" cxnId="{DC9F09E9-6A02-4F32-913E-AADC969EFF48}">
      <dgm:prSet/>
      <dgm:spPr/>
      <dgm:t>
        <a:bodyPr/>
        <a:lstStyle/>
        <a:p>
          <a:endParaRPr lang="zh-TW" altLang="en-US"/>
        </a:p>
      </dgm:t>
    </dgm:pt>
    <dgm:pt modelId="{C089E87D-6EF4-49A1-B9EF-35E8BD8A839D}" type="sibTrans" cxnId="{DC9F09E9-6A02-4F32-913E-AADC969EFF48}">
      <dgm:prSet/>
      <dgm:spPr/>
      <dgm:t>
        <a:bodyPr/>
        <a:lstStyle/>
        <a:p>
          <a:endParaRPr lang="zh-TW" altLang="en-US"/>
        </a:p>
      </dgm:t>
    </dgm:pt>
    <dgm:pt modelId="{D78020BE-5F25-46EC-8C5F-82F6B0283F2F}">
      <dgm:prSet phldrT="[文字]"/>
      <dgm:spPr/>
      <dgm:t>
        <a:bodyPr/>
        <a:lstStyle/>
        <a:p>
          <a:r>
            <a:rPr lang="zh-TW" altLang="en-US" dirty="0" smtClean="0"/>
            <a:t>重要人事</a:t>
          </a:r>
          <a:r>
            <a:rPr lang="en-US" altLang="zh-TW" dirty="0" smtClean="0"/>
            <a:t>/</a:t>
          </a:r>
          <a:r>
            <a:rPr lang="zh-TW" altLang="en-US" dirty="0" smtClean="0"/>
            <a:t>事件</a:t>
          </a:r>
          <a:endParaRPr lang="zh-TW" altLang="en-US" dirty="0"/>
        </a:p>
      </dgm:t>
    </dgm:pt>
    <dgm:pt modelId="{128D5BF7-4102-4C6F-9B8A-FB56524B8CCE}" type="parTrans" cxnId="{8D45AC89-BC6C-48C0-8632-B86C82C9BEDF}">
      <dgm:prSet/>
      <dgm:spPr/>
      <dgm:t>
        <a:bodyPr/>
        <a:lstStyle/>
        <a:p>
          <a:endParaRPr lang="zh-TW" altLang="en-US"/>
        </a:p>
      </dgm:t>
    </dgm:pt>
    <dgm:pt modelId="{92FE9380-B8A7-4C17-B9FB-E0B47D0B2209}" type="sibTrans" cxnId="{8D45AC89-BC6C-48C0-8632-B86C82C9BEDF}">
      <dgm:prSet/>
      <dgm:spPr/>
      <dgm:t>
        <a:bodyPr/>
        <a:lstStyle/>
        <a:p>
          <a:endParaRPr lang="zh-TW" altLang="en-US"/>
        </a:p>
      </dgm:t>
    </dgm:pt>
    <dgm:pt modelId="{55A39388-5EB8-43E7-9F62-13B5A43FC9F2}" type="pres">
      <dgm:prSet presAssocID="{87BA54E3-EFD2-4EF5-9122-A7B02557BBB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29F530E3-AAC0-45D8-B771-F8EC4092B966}" type="pres">
      <dgm:prSet presAssocID="{70869264-BFF1-40E5-A6CA-7D56F4649ADA}" presName="hierRoot1" presStyleCnt="0">
        <dgm:presLayoutVars>
          <dgm:hierBranch val="init"/>
        </dgm:presLayoutVars>
      </dgm:prSet>
      <dgm:spPr/>
    </dgm:pt>
    <dgm:pt modelId="{12CCC272-7BB3-4AF0-B444-93E16252CA6B}" type="pres">
      <dgm:prSet presAssocID="{70869264-BFF1-40E5-A6CA-7D56F4649ADA}" presName="rootComposite1" presStyleCnt="0"/>
      <dgm:spPr/>
    </dgm:pt>
    <dgm:pt modelId="{744F78A1-912B-414F-8226-E072022F099D}" type="pres">
      <dgm:prSet presAssocID="{70869264-BFF1-40E5-A6CA-7D56F4649ADA}" presName="rootText1" presStyleLbl="node0" presStyleIdx="0" presStyleCnt="1" custScaleX="77862" custLinFactY="-33295" custLinFactNeighborX="4275" custLinFactNeighborY="-10000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91A66C0-4917-4EB0-ACAE-595E8247877C}" type="pres">
      <dgm:prSet presAssocID="{70869264-BFF1-40E5-A6CA-7D56F4649ADA}" presName="rootConnector1" presStyleLbl="node1" presStyleIdx="0" presStyleCnt="0"/>
      <dgm:spPr/>
      <dgm:t>
        <a:bodyPr/>
        <a:lstStyle/>
        <a:p>
          <a:endParaRPr lang="zh-TW" altLang="en-US"/>
        </a:p>
      </dgm:t>
    </dgm:pt>
    <dgm:pt modelId="{D21A6ACE-6C61-4583-92C1-924752B92D5A}" type="pres">
      <dgm:prSet presAssocID="{70869264-BFF1-40E5-A6CA-7D56F4649ADA}" presName="hierChild2" presStyleCnt="0"/>
      <dgm:spPr/>
    </dgm:pt>
    <dgm:pt modelId="{D2F6D321-4B67-4B4E-866C-FBCB7EC04FA7}" type="pres">
      <dgm:prSet presAssocID="{5F48F871-36D5-4398-BEFF-50CD549EDDB3}" presName="Name37" presStyleLbl="parChTrans1D2" presStyleIdx="0" presStyleCnt="4"/>
      <dgm:spPr/>
      <dgm:t>
        <a:bodyPr/>
        <a:lstStyle/>
        <a:p>
          <a:endParaRPr lang="zh-TW" altLang="en-US"/>
        </a:p>
      </dgm:t>
    </dgm:pt>
    <dgm:pt modelId="{A91D1F60-4E8E-4BD5-BCB8-762B71CFCA41}" type="pres">
      <dgm:prSet presAssocID="{C2E48E8C-13C3-41A0-AE95-031BA2AF9AA1}" presName="hierRoot2" presStyleCnt="0">
        <dgm:presLayoutVars>
          <dgm:hierBranch val="init"/>
        </dgm:presLayoutVars>
      </dgm:prSet>
      <dgm:spPr/>
    </dgm:pt>
    <dgm:pt modelId="{6F45BA20-26BA-4F55-A482-F7D8CEE4C7B3}" type="pres">
      <dgm:prSet presAssocID="{C2E48E8C-13C3-41A0-AE95-031BA2AF9AA1}" presName="rootComposite" presStyleCnt="0"/>
      <dgm:spPr/>
    </dgm:pt>
    <dgm:pt modelId="{37DD19B9-85C0-4906-B991-3F0DAC8DEFE6}" type="pres">
      <dgm:prSet presAssocID="{C2E48E8C-13C3-41A0-AE95-031BA2AF9AA1}" presName="rootText" presStyleLbl="node2" presStyleIdx="0" presStyleCnt="4" custScaleY="64444" custLinFactNeighborX="-1883" custLinFactNeighborY="5119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D1AB03F-661D-4F95-9838-DD679BA8F6EE}" type="pres">
      <dgm:prSet presAssocID="{C2E48E8C-13C3-41A0-AE95-031BA2AF9AA1}" presName="rootConnector" presStyleLbl="node2" presStyleIdx="0" presStyleCnt="4"/>
      <dgm:spPr/>
      <dgm:t>
        <a:bodyPr/>
        <a:lstStyle/>
        <a:p>
          <a:endParaRPr lang="zh-TW" altLang="en-US"/>
        </a:p>
      </dgm:t>
    </dgm:pt>
    <dgm:pt modelId="{8A7706F0-1C84-432A-B584-77DEB3342909}" type="pres">
      <dgm:prSet presAssocID="{C2E48E8C-13C3-41A0-AE95-031BA2AF9AA1}" presName="hierChild4" presStyleCnt="0"/>
      <dgm:spPr/>
    </dgm:pt>
    <dgm:pt modelId="{B822E82D-5C65-4C06-8D60-FF2E8522B5B2}" type="pres">
      <dgm:prSet presAssocID="{C2E48E8C-13C3-41A0-AE95-031BA2AF9AA1}" presName="hierChild5" presStyleCnt="0"/>
      <dgm:spPr/>
    </dgm:pt>
    <dgm:pt modelId="{23545363-4AA4-47F7-A4FE-5692730AF239}" type="pres">
      <dgm:prSet presAssocID="{8A8E8A91-B781-4E59-8AC0-D1D4ABF056BE}" presName="Name37" presStyleLbl="parChTrans1D2" presStyleIdx="1" presStyleCnt="4"/>
      <dgm:spPr/>
      <dgm:t>
        <a:bodyPr/>
        <a:lstStyle/>
        <a:p>
          <a:endParaRPr lang="zh-TW" altLang="en-US"/>
        </a:p>
      </dgm:t>
    </dgm:pt>
    <dgm:pt modelId="{194D980A-4380-4799-8C05-253E291959FA}" type="pres">
      <dgm:prSet presAssocID="{795CA5E0-85B8-49A9-92AF-F2051E3CCAE5}" presName="hierRoot2" presStyleCnt="0">
        <dgm:presLayoutVars>
          <dgm:hierBranch val="init"/>
        </dgm:presLayoutVars>
      </dgm:prSet>
      <dgm:spPr/>
    </dgm:pt>
    <dgm:pt modelId="{03928F6D-0135-4E2B-B03A-365516DB80C2}" type="pres">
      <dgm:prSet presAssocID="{795CA5E0-85B8-49A9-92AF-F2051E3CCAE5}" presName="rootComposite" presStyleCnt="0"/>
      <dgm:spPr/>
    </dgm:pt>
    <dgm:pt modelId="{050564E1-7D0D-41BB-BE6A-E7DFB49452D3}" type="pres">
      <dgm:prSet presAssocID="{795CA5E0-85B8-49A9-92AF-F2051E3CCAE5}" presName="rootText" presStyleLbl="node2" presStyleIdx="1" presStyleCnt="4" custScaleY="64444" custLinFactNeighborX="-1883" custLinFactNeighborY="5119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E24FB86-496F-47DD-88F9-EC0395E9988A}" type="pres">
      <dgm:prSet presAssocID="{795CA5E0-85B8-49A9-92AF-F2051E3CCAE5}" presName="rootConnector" presStyleLbl="node2" presStyleIdx="1" presStyleCnt="4"/>
      <dgm:spPr/>
      <dgm:t>
        <a:bodyPr/>
        <a:lstStyle/>
        <a:p>
          <a:endParaRPr lang="zh-TW" altLang="en-US"/>
        </a:p>
      </dgm:t>
    </dgm:pt>
    <dgm:pt modelId="{0B718AA7-23B9-4E41-A1E6-2CCF01AB2363}" type="pres">
      <dgm:prSet presAssocID="{795CA5E0-85B8-49A9-92AF-F2051E3CCAE5}" presName="hierChild4" presStyleCnt="0"/>
      <dgm:spPr/>
    </dgm:pt>
    <dgm:pt modelId="{B9E07334-2C7F-48D0-AEFD-E12F5252ADA2}" type="pres">
      <dgm:prSet presAssocID="{795CA5E0-85B8-49A9-92AF-F2051E3CCAE5}" presName="hierChild5" presStyleCnt="0"/>
      <dgm:spPr/>
    </dgm:pt>
    <dgm:pt modelId="{BD735EFD-7775-4F3C-8E83-1009B6B09FE2}" type="pres">
      <dgm:prSet presAssocID="{8B7B1067-12B6-4296-B935-D814E76E9F3D}" presName="Name37" presStyleLbl="parChTrans1D2" presStyleIdx="2" presStyleCnt="4"/>
      <dgm:spPr/>
      <dgm:t>
        <a:bodyPr/>
        <a:lstStyle/>
        <a:p>
          <a:endParaRPr lang="zh-TW" altLang="en-US"/>
        </a:p>
      </dgm:t>
    </dgm:pt>
    <dgm:pt modelId="{66A08493-9A67-4729-9F82-3934EB62471C}" type="pres">
      <dgm:prSet presAssocID="{B7B42482-3976-46EE-9536-E8B2178B896F}" presName="hierRoot2" presStyleCnt="0">
        <dgm:presLayoutVars>
          <dgm:hierBranch val="init"/>
        </dgm:presLayoutVars>
      </dgm:prSet>
      <dgm:spPr/>
    </dgm:pt>
    <dgm:pt modelId="{CAE600E4-3CF0-46CC-831C-10BB307BD6F1}" type="pres">
      <dgm:prSet presAssocID="{B7B42482-3976-46EE-9536-E8B2178B896F}" presName="rootComposite" presStyleCnt="0"/>
      <dgm:spPr/>
    </dgm:pt>
    <dgm:pt modelId="{C44E030D-C7DB-41DA-9DA7-FE7631DB1F90}" type="pres">
      <dgm:prSet presAssocID="{B7B42482-3976-46EE-9536-E8B2178B896F}" presName="rootText" presStyleLbl="node2" presStyleIdx="2" presStyleCnt="4" custScaleY="64444" custLinFactNeighborX="-1883" custLinFactNeighborY="5119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24CAAED-C632-4CB6-AF27-654B3EF3389B}" type="pres">
      <dgm:prSet presAssocID="{B7B42482-3976-46EE-9536-E8B2178B896F}" presName="rootConnector" presStyleLbl="node2" presStyleIdx="2" presStyleCnt="4"/>
      <dgm:spPr/>
      <dgm:t>
        <a:bodyPr/>
        <a:lstStyle/>
        <a:p>
          <a:endParaRPr lang="zh-TW" altLang="en-US"/>
        </a:p>
      </dgm:t>
    </dgm:pt>
    <dgm:pt modelId="{437E936C-313D-48E7-99E8-F165CFD541E8}" type="pres">
      <dgm:prSet presAssocID="{B7B42482-3976-46EE-9536-E8B2178B896F}" presName="hierChild4" presStyleCnt="0"/>
      <dgm:spPr/>
    </dgm:pt>
    <dgm:pt modelId="{8E244D4B-AA81-4A73-B422-FE4494531909}" type="pres">
      <dgm:prSet presAssocID="{B7B42482-3976-46EE-9536-E8B2178B896F}" presName="hierChild5" presStyleCnt="0"/>
      <dgm:spPr/>
    </dgm:pt>
    <dgm:pt modelId="{F577F3A6-4F91-4780-B57F-C32D6FD7CA4C}" type="pres">
      <dgm:prSet presAssocID="{128D5BF7-4102-4C6F-9B8A-FB56524B8CCE}" presName="Name37" presStyleLbl="parChTrans1D2" presStyleIdx="3" presStyleCnt="4"/>
      <dgm:spPr/>
      <dgm:t>
        <a:bodyPr/>
        <a:lstStyle/>
        <a:p>
          <a:endParaRPr lang="zh-TW" altLang="en-US"/>
        </a:p>
      </dgm:t>
    </dgm:pt>
    <dgm:pt modelId="{A3B6F170-47AB-4BDC-A98F-3A73F599C01B}" type="pres">
      <dgm:prSet presAssocID="{D78020BE-5F25-46EC-8C5F-82F6B0283F2F}" presName="hierRoot2" presStyleCnt="0">
        <dgm:presLayoutVars>
          <dgm:hierBranch val="init"/>
        </dgm:presLayoutVars>
      </dgm:prSet>
      <dgm:spPr/>
    </dgm:pt>
    <dgm:pt modelId="{28A98B7F-D129-4B1D-81FB-E3AE52DF32A0}" type="pres">
      <dgm:prSet presAssocID="{D78020BE-5F25-46EC-8C5F-82F6B0283F2F}" presName="rootComposite" presStyleCnt="0"/>
      <dgm:spPr/>
    </dgm:pt>
    <dgm:pt modelId="{395289E2-FAE9-455F-9151-1B0965231BF4}" type="pres">
      <dgm:prSet presAssocID="{D78020BE-5F25-46EC-8C5F-82F6B0283F2F}" presName="rootText" presStyleLbl="node2" presStyleIdx="3" presStyleCnt="4" custScaleX="127820" custScaleY="64444" custLinFactNeighborX="-1883" custLinFactNeighborY="5119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F6B8D76-2628-4CAD-962A-5451F13A8453}" type="pres">
      <dgm:prSet presAssocID="{D78020BE-5F25-46EC-8C5F-82F6B0283F2F}" presName="rootConnector" presStyleLbl="node2" presStyleIdx="3" presStyleCnt="4"/>
      <dgm:spPr/>
      <dgm:t>
        <a:bodyPr/>
        <a:lstStyle/>
        <a:p>
          <a:endParaRPr lang="zh-TW" altLang="en-US"/>
        </a:p>
      </dgm:t>
    </dgm:pt>
    <dgm:pt modelId="{E3A07032-8AAD-4194-B58B-6CD774CA0F67}" type="pres">
      <dgm:prSet presAssocID="{D78020BE-5F25-46EC-8C5F-82F6B0283F2F}" presName="hierChild4" presStyleCnt="0"/>
      <dgm:spPr/>
    </dgm:pt>
    <dgm:pt modelId="{CACF985A-DF2C-40E1-89CA-C1439EE938E5}" type="pres">
      <dgm:prSet presAssocID="{D78020BE-5F25-46EC-8C5F-82F6B0283F2F}" presName="hierChild5" presStyleCnt="0"/>
      <dgm:spPr/>
    </dgm:pt>
    <dgm:pt modelId="{6490773A-300E-4312-B393-65D530C30406}" type="pres">
      <dgm:prSet presAssocID="{70869264-BFF1-40E5-A6CA-7D56F4649ADA}" presName="hierChild3" presStyleCnt="0"/>
      <dgm:spPr/>
    </dgm:pt>
  </dgm:ptLst>
  <dgm:cxnLst>
    <dgm:cxn modelId="{DC9F09E9-6A02-4F32-913E-AADC969EFF48}" srcId="{70869264-BFF1-40E5-A6CA-7D56F4649ADA}" destId="{B7B42482-3976-46EE-9536-E8B2178B896F}" srcOrd="2" destOrd="0" parTransId="{8B7B1067-12B6-4296-B935-D814E76E9F3D}" sibTransId="{C089E87D-6EF4-49A1-B9EF-35E8BD8A839D}"/>
    <dgm:cxn modelId="{05EEB5F3-6521-46A7-A0A0-B919E65CFB3A}" type="presOf" srcId="{C2E48E8C-13C3-41A0-AE95-031BA2AF9AA1}" destId="{37DD19B9-85C0-4906-B991-3F0DAC8DEFE6}" srcOrd="0" destOrd="0" presId="urn:microsoft.com/office/officeart/2005/8/layout/orgChart1"/>
    <dgm:cxn modelId="{8D45AC89-BC6C-48C0-8632-B86C82C9BEDF}" srcId="{70869264-BFF1-40E5-A6CA-7D56F4649ADA}" destId="{D78020BE-5F25-46EC-8C5F-82F6B0283F2F}" srcOrd="3" destOrd="0" parTransId="{128D5BF7-4102-4C6F-9B8A-FB56524B8CCE}" sibTransId="{92FE9380-B8A7-4C17-B9FB-E0B47D0B2209}"/>
    <dgm:cxn modelId="{E145A9DE-FC06-4C69-BF3F-755222E427EA}" type="presOf" srcId="{8A8E8A91-B781-4E59-8AC0-D1D4ABF056BE}" destId="{23545363-4AA4-47F7-A4FE-5692730AF239}" srcOrd="0" destOrd="0" presId="urn:microsoft.com/office/officeart/2005/8/layout/orgChart1"/>
    <dgm:cxn modelId="{8DC334EA-DD13-4492-BAF9-95D259ADB23D}" type="presOf" srcId="{70869264-BFF1-40E5-A6CA-7D56F4649ADA}" destId="{D91A66C0-4917-4EB0-ACAE-595E8247877C}" srcOrd="1" destOrd="0" presId="urn:microsoft.com/office/officeart/2005/8/layout/orgChart1"/>
    <dgm:cxn modelId="{EC1AC4C0-F249-4655-B391-D4CDDB0C4EBC}" type="presOf" srcId="{D78020BE-5F25-46EC-8C5F-82F6B0283F2F}" destId="{395289E2-FAE9-455F-9151-1B0965231BF4}" srcOrd="0" destOrd="0" presId="urn:microsoft.com/office/officeart/2005/8/layout/orgChart1"/>
    <dgm:cxn modelId="{DBC315F5-C3BE-4821-8075-2D57C8E9FB98}" srcId="{70869264-BFF1-40E5-A6CA-7D56F4649ADA}" destId="{C2E48E8C-13C3-41A0-AE95-031BA2AF9AA1}" srcOrd="0" destOrd="0" parTransId="{5F48F871-36D5-4398-BEFF-50CD549EDDB3}" sibTransId="{7791CA26-56B6-4ADD-8225-BB1156C6EAA7}"/>
    <dgm:cxn modelId="{A1625F08-9FA5-4981-BF8D-E02034D4EB53}" type="presOf" srcId="{B7B42482-3976-46EE-9536-E8B2178B896F}" destId="{D24CAAED-C632-4CB6-AF27-654B3EF3389B}" srcOrd="1" destOrd="0" presId="urn:microsoft.com/office/officeart/2005/8/layout/orgChart1"/>
    <dgm:cxn modelId="{E2B99765-BA78-44D5-B136-B678A8C80AE1}" type="presOf" srcId="{8B7B1067-12B6-4296-B935-D814E76E9F3D}" destId="{BD735EFD-7775-4F3C-8E83-1009B6B09FE2}" srcOrd="0" destOrd="0" presId="urn:microsoft.com/office/officeart/2005/8/layout/orgChart1"/>
    <dgm:cxn modelId="{BDB40FE7-0EA7-4DF2-9A7A-97D6F23682B8}" type="presOf" srcId="{795CA5E0-85B8-49A9-92AF-F2051E3CCAE5}" destId="{050564E1-7D0D-41BB-BE6A-E7DFB49452D3}" srcOrd="0" destOrd="0" presId="urn:microsoft.com/office/officeart/2005/8/layout/orgChart1"/>
    <dgm:cxn modelId="{0001A4D7-9D27-4253-9E7A-4CC1A39A5B44}" type="presOf" srcId="{B7B42482-3976-46EE-9536-E8B2178B896F}" destId="{C44E030D-C7DB-41DA-9DA7-FE7631DB1F90}" srcOrd="0" destOrd="0" presId="urn:microsoft.com/office/officeart/2005/8/layout/orgChart1"/>
    <dgm:cxn modelId="{2864CBBA-B47D-4977-9479-CE4BA4CF5B68}" type="presOf" srcId="{87BA54E3-EFD2-4EF5-9122-A7B02557BBB0}" destId="{55A39388-5EB8-43E7-9F62-13B5A43FC9F2}" srcOrd="0" destOrd="0" presId="urn:microsoft.com/office/officeart/2005/8/layout/orgChart1"/>
    <dgm:cxn modelId="{13281527-DE71-4475-B8CB-976F8BE44E4F}" type="presOf" srcId="{70869264-BFF1-40E5-A6CA-7D56F4649ADA}" destId="{744F78A1-912B-414F-8226-E072022F099D}" srcOrd="0" destOrd="0" presId="urn:microsoft.com/office/officeart/2005/8/layout/orgChart1"/>
    <dgm:cxn modelId="{EF708E24-4886-4A65-B4B5-5F88E478638A}" srcId="{70869264-BFF1-40E5-A6CA-7D56F4649ADA}" destId="{795CA5E0-85B8-49A9-92AF-F2051E3CCAE5}" srcOrd="1" destOrd="0" parTransId="{8A8E8A91-B781-4E59-8AC0-D1D4ABF056BE}" sibTransId="{2AB7DB68-9301-46F0-B030-C098F3EF3B4E}"/>
    <dgm:cxn modelId="{514F5E99-A125-44FC-8927-FB032311EEE8}" type="presOf" srcId="{795CA5E0-85B8-49A9-92AF-F2051E3CCAE5}" destId="{EE24FB86-496F-47DD-88F9-EC0395E9988A}" srcOrd="1" destOrd="0" presId="urn:microsoft.com/office/officeart/2005/8/layout/orgChart1"/>
    <dgm:cxn modelId="{00E5FE0C-261C-4299-9049-21EB75F48DE8}" type="presOf" srcId="{D78020BE-5F25-46EC-8C5F-82F6B0283F2F}" destId="{4F6B8D76-2628-4CAD-962A-5451F13A8453}" srcOrd="1" destOrd="0" presId="urn:microsoft.com/office/officeart/2005/8/layout/orgChart1"/>
    <dgm:cxn modelId="{43AF1DD8-839A-4584-BF0A-D19F9BC8D9D3}" srcId="{87BA54E3-EFD2-4EF5-9122-A7B02557BBB0}" destId="{70869264-BFF1-40E5-A6CA-7D56F4649ADA}" srcOrd="0" destOrd="0" parTransId="{574BB1AB-6AD5-4E4F-BA09-B806C974BB8F}" sibTransId="{08A2591D-29B3-4C66-ABC0-3893565FDF36}"/>
    <dgm:cxn modelId="{FA8BCAA8-0FDD-4D72-ACB6-33D35CDE9E7F}" type="presOf" srcId="{C2E48E8C-13C3-41A0-AE95-031BA2AF9AA1}" destId="{FD1AB03F-661D-4F95-9838-DD679BA8F6EE}" srcOrd="1" destOrd="0" presId="urn:microsoft.com/office/officeart/2005/8/layout/orgChart1"/>
    <dgm:cxn modelId="{C4ED04ED-B844-47D9-87ED-17D8E8EEC713}" type="presOf" srcId="{128D5BF7-4102-4C6F-9B8A-FB56524B8CCE}" destId="{F577F3A6-4F91-4780-B57F-C32D6FD7CA4C}" srcOrd="0" destOrd="0" presId="urn:microsoft.com/office/officeart/2005/8/layout/orgChart1"/>
    <dgm:cxn modelId="{6371DFE3-5F1A-4725-985A-070139327E84}" type="presOf" srcId="{5F48F871-36D5-4398-BEFF-50CD549EDDB3}" destId="{D2F6D321-4B67-4B4E-866C-FBCB7EC04FA7}" srcOrd="0" destOrd="0" presId="urn:microsoft.com/office/officeart/2005/8/layout/orgChart1"/>
    <dgm:cxn modelId="{18FB0D9B-73A4-4C0F-A6BC-6CFDE2759179}" type="presParOf" srcId="{55A39388-5EB8-43E7-9F62-13B5A43FC9F2}" destId="{29F530E3-AAC0-45D8-B771-F8EC4092B966}" srcOrd="0" destOrd="0" presId="urn:microsoft.com/office/officeart/2005/8/layout/orgChart1"/>
    <dgm:cxn modelId="{5E08FE96-713F-4839-B5A4-39F685598CDC}" type="presParOf" srcId="{29F530E3-AAC0-45D8-B771-F8EC4092B966}" destId="{12CCC272-7BB3-4AF0-B444-93E16252CA6B}" srcOrd="0" destOrd="0" presId="urn:microsoft.com/office/officeart/2005/8/layout/orgChart1"/>
    <dgm:cxn modelId="{96CFE136-F637-4864-8BB8-FEDA69CCDE00}" type="presParOf" srcId="{12CCC272-7BB3-4AF0-B444-93E16252CA6B}" destId="{744F78A1-912B-414F-8226-E072022F099D}" srcOrd="0" destOrd="0" presId="urn:microsoft.com/office/officeart/2005/8/layout/orgChart1"/>
    <dgm:cxn modelId="{D73B6063-7A99-4538-A4A2-880E8DC1CFD7}" type="presParOf" srcId="{12CCC272-7BB3-4AF0-B444-93E16252CA6B}" destId="{D91A66C0-4917-4EB0-ACAE-595E8247877C}" srcOrd="1" destOrd="0" presId="urn:microsoft.com/office/officeart/2005/8/layout/orgChart1"/>
    <dgm:cxn modelId="{F0C536ED-296E-445D-93B3-0123BF0FE119}" type="presParOf" srcId="{29F530E3-AAC0-45D8-B771-F8EC4092B966}" destId="{D21A6ACE-6C61-4583-92C1-924752B92D5A}" srcOrd="1" destOrd="0" presId="urn:microsoft.com/office/officeart/2005/8/layout/orgChart1"/>
    <dgm:cxn modelId="{BA6DF57A-13C1-4D5F-A6D5-C26220D33601}" type="presParOf" srcId="{D21A6ACE-6C61-4583-92C1-924752B92D5A}" destId="{D2F6D321-4B67-4B4E-866C-FBCB7EC04FA7}" srcOrd="0" destOrd="0" presId="urn:microsoft.com/office/officeart/2005/8/layout/orgChart1"/>
    <dgm:cxn modelId="{6BDAD014-DC97-4A8F-B322-C1E55BC88365}" type="presParOf" srcId="{D21A6ACE-6C61-4583-92C1-924752B92D5A}" destId="{A91D1F60-4E8E-4BD5-BCB8-762B71CFCA41}" srcOrd="1" destOrd="0" presId="urn:microsoft.com/office/officeart/2005/8/layout/orgChart1"/>
    <dgm:cxn modelId="{63DE9FCA-8EDA-4520-94F1-38A1E73E198F}" type="presParOf" srcId="{A91D1F60-4E8E-4BD5-BCB8-762B71CFCA41}" destId="{6F45BA20-26BA-4F55-A482-F7D8CEE4C7B3}" srcOrd="0" destOrd="0" presId="urn:microsoft.com/office/officeart/2005/8/layout/orgChart1"/>
    <dgm:cxn modelId="{A19C7FB8-290D-4EC7-958B-5BFF9059D34A}" type="presParOf" srcId="{6F45BA20-26BA-4F55-A482-F7D8CEE4C7B3}" destId="{37DD19B9-85C0-4906-B991-3F0DAC8DEFE6}" srcOrd="0" destOrd="0" presId="urn:microsoft.com/office/officeart/2005/8/layout/orgChart1"/>
    <dgm:cxn modelId="{4FAF9F71-664B-4FCC-ACC8-F48A6254A92B}" type="presParOf" srcId="{6F45BA20-26BA-4F55-A482-F7D8CEE4C7B3}" destId="{FD1AB03F-661D-4F95-9838-DD679BA8F6EE}" srcOrd="1" destOrd="0" presId="urn:microsoft.com/office/officeart/2005/8/layout/orgChart1"/>
    <dgm:cxn modelId="{5FD6D838-D526-45DD-B435-483A68E42782}" type="presParOf" srcId="{A91D1F60-4E8E-4BD5-BCB8-762B71CFCA41}" destId="{8A7706F0-1C84-432A-B584-77DEB3342909}" srcOrd="1" destOrd="0" presId="urn:microsoft.com/office/officeart/2005/8/layout/orgChart1"/>
    <dgm:cxn modelId="{5488D00A-9D8F-46CF-814C-10FD627CF005}" type="presParOf" srcId="{A91D1F60-4E8E-4BD5-BCB8-762B71CFCA41}" destId="{B822E82D-5C65-4C06-8D60-FF2E8522B5B2}" srcOrd="2" destOrd="0" presId="urn:microsoft.com/office/officeart/2005/8/layout/orgChart1"/>
    <dgm:cxn modelId="{92B976A1-8990-4D0E-9452-E719F08BF6D1}" type="presParOf" srcId="{D21A6ACE-6C61-4583-92C1-924752B92D5A}" destId="{23545363-4AA4-47F7-A4FE-5692730AF239}" srcOrd="2" destOrd="0" presId="urn:microsoft.com/office/officeart/2005/8/layout/orgChart1"/>
    <dgm:cxn modelId="{E120314C-9E97-4305-8601-8907AC1012A2}" type="presParOf" srcId="{D21A6ACE-6C61-4583-92C1-924752B92D5A}" destId="{194D980A-4380-4799-8C05-253E291959FA}" srcOrd="3" destOrd="0" presId="urn:microsoft.com/office/officeart/2005/8/layout/orgChart1"/>
    <dgm:cxn modelId="{DDEBA47A-3AAB-4986-86A2-1E8AF46512EA}" type="presParOf" srcId="{194D980A-4380-4799-8C05-253E291959FA}" destId="{03928F6D-0135-4E2B-B03A-365516DB80C2}" srcOrd="0" destOrd="0" presId="urn:microsoft.com/office/officeart/2005/8/layout/orgChart1"/>
    <dgm:cxn modelId="{8F880AD0-15E6-40FB-B493-41EFEEC6F6B1}" type="presParOf" srcId="{03928F6D-0135-4E2B-B03A-365516DB80C2}" destId="{050564E1-7D0D-41BB-BE6A-E7DFB49452D3}" srcOrd="0" destOrd="0" presId="urn:microsoft.com/office/officeart/2005/8/layout/orgChart1"/>
    <dgm:cxn modelId="{1B6CAF63-CFEB-4313-9772-9D1C6CECF181}" type="presParOf" srcId="{03928F6D-0135-4E2B-B03A-365516DB80C2}" destId="{EE24FB86-496F-47DD-88F9-EC0395E9988A}" srcOrd="1" destOrd="0" presId="urn:microsoft.com/office/officeart/2005/8/layout/orgChart1"/>
    <dgm:cxn modelId="{DC05D5B8-7326-44E3-9F67-030FBB29F2E4}" type="presParOf" srcId="{194D980A-4380-4799-8C05-253E291959FA}" destId="{0B718AA7-23B9-4E41-A1E6-2CCF01AB2363}" srcOrd="1" destOrd="0" presId="urn:microsoft.com/office/officeart/2005/8/layout/orgChart1"/>
    <dgm:cxn modelId="{A5480C73-2F6B-4DB9-BFFF-D0A0860407AD}" type="presParOf" srcId="{194D980A-4380-4799-8C05-253E291959FA}" destId="{B9E07334-2C7F-48D0-AEFD-E12F5252ADA2}" srcOrd="2" destOrd="0" presId="urn:microsoft.com/office/officeart/2005/8/layout/orgChart1"/>
    <dgm:cxn modelId="{3B29E6AD-DB90-4AE5-B96D-6F17360AF3D4}" type="presParOf" srcId="{D21A6ACE-6C61-4583-92C1-924752B92D5A}" destId="{BD735EFD-7775-4F3C-8E83-1009B6B09FE2}" srcOrd="4" destOrd="0" presId="urn:microsoft.com/office/officeart/2005/8/layout/orgChart1"/>
    <dgm:cxn modelId="{A298B0D8-4E89-4B3B-8314-99BC7A32F472}" type="presParOf" srcId="{D21A6ACE-6C61-4583-92C1-924752B92D5A}" destId="{66A08493-9A67-4729-9F82-3934EB62471C}" srcOrd="5" destOrd="0" presId="urn:microsoft.com/office/officeart/2005/8/layout/orgChart1"/>
    <dgm:cxn modelId="{182158C4-8602-40B8-AA59-F97C46C70ACE}" type="presParOf" srcId="{66A08493-9A67-4729-9F82-3934EB62471C}" destId="{CAE600E4-3CF0-46CC-831C-10BB307BD6F1}" srcOrd="0" destOrd="0" presId="urn:microsoft.com/office/officeart/2005/8/layout/orgChart1"/>
    <dgm:cxn modelId="{15206A10-752F-4C27-A5E2-703034616E71}" type="presParOf" srcId="{CAE600E4-3CF0-46CC-831C-10BB307BD6F1}" destId="{C44E030D-C7DB-41DA-9DA7-FE7631DB1F90}" srcOrd="0" destOrd="0" presId="urn:microsoft.com/office/officeart/2005/8/layout/orgChart1"/>
    <dgm:cxn modelId="{BF1E2FF5-49B2-48A3-B771-9187EA7CC48E}" type="presParOf" srcId="{CAE600E4-3CF0-46CC-831C-10BB307BD6F1}" destId="{D24CAAED-C632-4CB6-AF27-654B3EF3389B}" srcOrd="1" destOrd="0" presId="urn:microsoft.com/office/officeart/2005/8/layout/orgChart1"/>
    <dgm:cxn modelId="{7EAB8ED7-527F-44E0-9F8D-8DF85CE457C4}" type="presParOf" srcId="{66A08493-9A67-4729-9F82-3934EB62471C}" destId="{437E936C-313D-48E7-99E8-F165CFD541E8}" srcOrd="1" destOrd="0" presId="urn:microsoft.com/office/officeart/2005/8/layout/orgChart1"/>
    <dgm:cxn modelId="{D70D58F9-EEFC-4B1B-BAEB-C4802D0CAF88}" type="presParOf" srcId="{66A08493-9A67-4729-9F82-3934EB62471C}" destId="{8E244D4B-AA81-4A73-B422-FE4494531909}" srcOrd="2" destOrd="0" presId="urn:microsoft.com/office/officeart/2005/8/layout/orgChart1"/>
    <dgm:cxn modelId="{F6ED9C38-08A6-4C9D-AF44-BE9BE59FE2D9}" type="presParOf" srcId="{D21A6ACE-6C61-4583-92C1-924752B92D5A}" destId="{F577F3A6-4F91-4780-B57F-C32D6FD7CA4C}" srcOrd="6" destOrd="0" presId="urn:microsoft.com/office/officeart/2005/8/layout/orgChart1"/>
    <dgm:cxn modelId="{D8B36CE2-7301-4AEF-9C25-F4207C2C9C1D}" type="presParOf" srcId="{D21A6ACE-6C61-4583-92C1-924752B92D5A}" destId="{A3B6F170-47AB-4BDC-A98F-3A73F599C01B}" srcOrd="7" destOrd="0" presId="urn:microsoft.com/office/officeart/2005/8/layout/orgChart1"/>
    <dgm:cxn modelId="{4084683D-6065-47A8-A746-3AFA95BC09C8}" type="presParOf" srcId="{A3B6F170-47AB-4BDC-A98F-3A73F599C01B}" destId="{28A98B7F-D129-4B1D-81FB-E3AE52DF32A0}" srcOrd="0" destOrd="0" presId="urn:microsoft.com/office/officeart/2005/8/layout/orgChart1"/>
    <dgm:cxn modelId="{AF5BC75B-5A71-48B7-A5AF-31CB050F8DF5}" type="presParOf" srcId="{28A98B7F-D129-4B1D-81FB-E3AE52DF32A0}" destId="{395289E2-FAE9-455F-9151-1B0965231BF4}" srcOrd="0" destOrd="0" presId="urn:microsoft.com/office/officeart/2005/8/layout/orgChart1"/>
    <dgm:cxn modelId="{990ACA54-2E3A-41DC-8D8B-5917285C04AF}" type="presParOf" srcId="{28A98B7F-D129-4B1D-81FB-E3AE52DF32A0}" destId="{4F6B8D76-2628-4CAD-962A-5451F13A8453}" srcOrd="1" destOrd="0" presId="urn:microsoft.com/office/officeart/2005/8/layout/orgChart1"/>
    <dgm:cxn modelId="{46E0A363-A7F9-4590-8F02-284FD8F5FA9F}" type="presParOf" srcId="{A3B6F170-47AB-4BDC-A98F-3A73F599C01B}" destId="{E3A07032-8AAD-4194-B58B-6CD774CA0F67}" srcOrd="1" destOrd="0" presId="urn:microsoft.com/office/officeart/2005/8/layout/orgChart1"/>
    <dgm:cxn modelId="{E750D349-00C5-415F-B481-BD7A20B9AFF2}" type="presParOf" srcId="{A3B6F170-47AB-4BDC-A98F-3A73F599C01B}" destId="{CACF985A-DF2C-40E1-89CA-C1439EE938E5}" srcOrd="2" destOrd="0" presId="urn:microsoft.com/office/officeart/2005/8/layout/orgChart1"/>
    <dgm:cxn modelId="{366479A0-37C3-4CEB-8ECF-C6455A0E06F0}" type="presParOf" srcId="{29F530E3-AAC0-45D8-B771-F8EC4092B966}" destId="{6490773A-300E-4312-B393-65D530C3040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58E371B-B00F-4897-B127-8F34C789316C}" type="doc">
      <dgm:prSet loTypeId="urn:microsoft.com/office/officeart/2008/layout/NameandTitleOrganizationalChart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0F6D7EAF-ED35-4CC8-970D-54381D4A5DEC}">
      <dgm:prSet phldrT="[文字]"/>
      <dgm:spPr/>
      <dgm:t>
        <a:bodyPr/>
        <a:lstStyle/>
        <a:p>
          <a:r>
            <a:rPr lang="zh-TW" altLang="en-US" dirty="0" smtClean="0"/>
            <a:t>網站首頁</a:t>
          </a:r>
          <a:endParaRPr lang="zh-TW" altLang="en-US" dirty="0"/>
        </a:p>
      </dgm:t>
    </dgm:pt>
    <dgm:pt modelId="{DDAC779C-4089-48D9-B740-564D1627ABE7}" type="parTrans" cxnId="{9A07BCFC-FA2B-4190-B67D-7D8861982FDE}">
      <dgm:prSet/>
      <dgm:spPr/>
      <dgm:t>
        <a:bodyPr/>
        <a:lstStyle/>
        <a:p>
          <a:endParaRPr lang="zh-TW" altLang="en-US"/>
        </a:p>
      </dgm:t>
    </dgm:pt>
    <dgm:pt modelId="{590D89B0-F074-453A-87F9-3EF92DDBB4CB}" type="sibTrans" cxnId="{9A07BCFC-FA2B-4190-B67D-7D8861982FDE}">
      <dgm:prSet/>
      <dgm:spPr/>
      <dgm:t>
        <a:bodyPr/>
        <a:lstStyle/>
        <a:p>
          <a:endParaRPr lang="zh-TW" altLang="en-US"/>
        </a:p>
      </dgm:t>
    </dgm:pt>
    <dgm:pt modelId="{43B6FD5B-E7D2-40D5-94AC-326E8F8A8538}" type="asst">
      <dgm:prSet phldrT="[文字]"/>
      <dgm:spPr/>
      <dgm:t>
        <a:bodyPr/>
        <a:lstStyle/>
        <a:p>
          <a:r>
            <a:rPr lang="zh-TW" altLang="en-US" dirty="0" smtClean="0"/>
            <a:t>網站安全政策</a:t>
          </a:r>
          <a:r>
            <a:rPr lang="en-US" altLang="zh-TW" dirty="0" smtClean="0"/>
            <a:t>/</a:t>
          </a:r>
          <a:r>
            <a:rPr lang="zh-TW" altLang="en-US" dirty="0" smtClean="0"/>
            <a:t>隱私權保護政策</a:t>
          </a:r>
          <a:endParaRPr lang="zh-TW" altLang="en-US" dirty="0"/>
        </a:p>
      </dgm:t>
    </dgm:pt>
    <dgm:pt modelId="{F86BBCDA-2E80-4B25-A838-4A6719C14332}" type="parTrans" cxnId="{25D5DE1D-D186-4E2A-A496-17B0877D2379}">
      <dgm:prSet/>
      <dgm:spPr/>
      <dgm:t>
        <a:bodyPr/>
        <a:lstStyle/>
        <a:p>
          <a:endParaRPr lang="zh-TW" altLang="en-US"/>
        </a:p>
      </dgm:t>
    </dgm:pt>
    <dgm:pt modelId="{38D24313-DCF9-443D-A8CA-ADB3B2ABC469}" type="sibTrans" cxnId="{25D5DE1D-D186-4E2A-A496-17B0877D2379}">
      <dgm:prSet/>
      <dgm:spPr/>
      <dgm:t>
        <a:bodyPr/>
        <a:lstStyle/>
        <a:p>
          <a:endParaRPr lang="zh-TW" altLang="en-US"/>
        </a:p>
      </dgm:t>
    </dgm:pt>
    <dgm:pt modelId="{D7314903-0B79-40F1-8E98-43F0D784A5B5}">
      <dgm:prSet phldrT="[文字]"/>
      <dgm:spPr/>
      <dgm:t>
        <a:bodyPr/>
        <a:lstStyle/>
        <a:p>
          <a:r>
            <a:rPr lang="zh-TW" altLang="en-US" dirty="0" smtClean="0"/>
            <a:t>公告資訊</a:t>
          </a:r>
          <a:endParaRPr lang="zh-TW" altLang="en-US" dirty="0"/>
        </a:p>
      </dgm:t>
    </dgm:pt>
    <dgm:pt modelId="{F912CF2E-0392-47E9-A5DD-B4DB36C20859}" type="parTrans" cxnId="{A361EFF7-4AF3-4EAB-AFDD-DB735D56E84E}">
      <dgm:prSet/>
      <dgm:spPr/>
      <dgm:t>
        <a:bodyPr/>
        <a:lstStyle/>
        <a:p>
          <a:endParaRPr lang="zh-TW" altLang="en-US"/>
        </a:p>
      </dgm:t>
    </dgm:pt>
    <dgm:pt modelId="{3BA616D5-7BCA-47B2-956D-AB5E3CBE284E}" type="sibTrans" cxnId="{A361EFF7-4AF3-4EAB-AFDD-DB735D56E84E}">
      <dgm:prSet/>
      <dgm:spPr/>
      <dgm:t>
        <a:bodyPr/>
        <a:lstStyle/>
        <a:p>
          <a:endParaRPr lang="zh-TW" altLang="en-US"/>
        </a:p>
      </dgm:t>
    </dgm:pt>
    <dgm:pt modelId="{429F7E6C-5B73-4923-B06E-F2B22C1B2A8D}">
      <dgm:prSet phldrT="[文字]"/>
      <dgm:spPr/>
      <dgm:t>
        <a:bodyPr/>
        <a:lstStyle/>
        <a:p>
          <a:r>
            <a:rPr lang="zh-TW" altLang="en-US" dirty="0" smtClean="0"/>
            <a:t>單位介紹</a:t>
          </a:r>
          <a:endParaRPr lang="zh-TW" altLang="en-US" dirty="0"/>
        </a:p>
      </dgm:t>
    </dgm:pt>
    <dgm:pt modelId="{71E0CD32-6417-45F4-9AFA-BAF81C869147}" type="parTrans" cxnId="{036C6002-E8C2-4E7F-99A3-73FB49D6DA5F}">
      <dgm:prSet/>
      <dgm:spPr/>
      <dgm:t>
        <a:bodyPr/>
        <a:lstStyle/>
        <a:p>
          <a:endParaRPr lang="zh-TW" altLang="en-US"/>
        </a:p>
      </dgm:t>
    </dgm:pt>
    <dgm:pt modelId="{ED14FC2F-82FB-44FD-826C-E7D62542704B}" type="sibTrans" cxnId="{036C6002-E8C2-4E7F-99A3-73FB49D6DA5F}">
      <dgm:prSet/>
      <dgm:spPr/>
      <dgm:t>
        <a:bodyPr/>
        <a:lstStyle/>
        <a:p>
          <a:endParaRPr lang="zh-TW" altLang="en-US"/>
        </a:p>
      </dgm:t>
    </dgm:pt>
    <dgm:pt modelId="{9A54E593-7FAB-4129-8E87-BF173ADD9395}">
      <dgm:prSet phldrT="[文字]"/>
      <dgm:spPr/>
      <dgm:t>
        <a:bodyPr/>
        <a:lstStyle/>
        <a:p>
          <a:r>
            <a:rPr lang="zh-TW" altLang="en-US" dirty="0" smtClean="0"/>
            <a:t>業務資訊</a:t>
          </a:r>
          <a:endParaRPr lang="zh-TW" altLang="en-US" dirty="0"/>
        </a:p>
      </dgm:t>
    </dgm:pt>
    <dgm:pt modelId="{8D45AD00-858C-4047-95EE-0E9F506ED033}" type="parTrans" cxnId="{EC31092F-3D6D-4682-A942-6FF96D3D0C0C}">
      <dgm:prSet/>
      <dgm:spPr/>
      <dgm:t>
        <a:bodyPr/>
        <a:lstStyle/>
        <a:p>
          <a:endParaRPr lang="zh-TW" altLang="en-US"/>
        </a:p>
      </dgm:t>
    </dgm:pt>
    <dgm:pt modelId="{5D64EAB5-3ABA-481D-A107-B85ECDBD09AE}" type="sibTrans" cxnId="{EC31092F-3D6D-4682-A942-6FF96D3D0C0C}">
      <dgm:prSet/>
      <dgm:spPr/>
      <dgm:t>
        <a:bodyPr/>
        <a:lstStyle/>
        <a:p>
          <a:endParaRPr lang="zh-TW" altLang="en-US"/>
        </a:p>
      </dgm:t>
    </dgm:pt>
    <dgm:pt modelId="{B541191A-5057-4494-BF6C-A4B794E5E399}">
      <dgm:prSet phldrT="[文字]"/>
      <dgm:spPr/>
      <dgm:t>
        <a:bodyPr/>
        <a:lstStyle/>
        <a:p>
          <a:r>
            <a:rPr lang="zh-TW" altLang="en-US" dirty="0" smtClean="0"/>
            <a:t>相關連結</a:t>
          </a:r>
          <a:endParaRPr lang="zh-TW" altLang="en-US" dirty="0"/>
        </a:p>
      </dgm:t>
    </dgm:pt>
    <dgm:pt modelId="{1B23D056-1C00-442C-A745-DB2B6700C7DA}" type="parTrans" cxnId="{51E7D482-09ED-445E-8D4C-D9CD6E5DE330}">
      <dgm:prSet/>
      <dgm:spPr/>
      <dgm:t>
        <a:bodyPr/>
        <a:lstStyle/>
        <a:p>
          <a:endParaRPr lang="zh-TW" altLang="en-US"/>
        </a:p>
      </dgm:t>
    </dgm:pt>
    <dgm:pt modelId="{448BFD2F-D2A2-48FB-96A3-3B4E4E4479A8}" type="sibTrans" cxnId="{51E7D482-09ED-445E-8D4C-D9CD6E5DE330}">
      <dgm:prSet/>
      <dgm:spPr/>
      <dgm:t>
        <a:bodyPr/>
        <a:lstStyle/>
        <a:p>
          <a:endParaRPr lang="zh-TW" altLang="en-US"/>
        </a:p>
      </dgm:t>
    </dgm:pt>
    <dgm:pt modelId="{4440CF02-B757-4668-84CE-EEA0F4AF727F}">
      <dgm:prSet phldrT="[文字]"/>
      <dgm:spPr/>
      <dgm:t>
        <a:bodyPr/>
        <a:lstStyle/>
        <a:p>
          <a:r>
            <a:rPr lang="zh-TW" altLang="en-US" dirty="0" smtClean="0"/>
            <a:t>意見交流</a:t>
          </a:r>
          <a:endParaRPr lang="zh-TW" altLang="en-US" dirty="0"/>
        </a:p>
      </dgm:t>
    </dgm:pt>
    <dgm:pt modelId="{40211FC9-5BC9-4886-BB8D-9D0901B1C8D4}" type="parTrans" cxnId="{DCC0605A-A1CB-4D1B-BC64-B8148A68C597}">
      <dgm:prSet/>
      <dgm:spPr/>
      <dgm:t>
        <a:bodyPr/>
        <a:lstStyle/>
        <a:p>
          <a:endParaRPr lang="zh-TW" altLang="en-US"/>
        </a:p>
      </dgm:t>
    </dgm:pt>
    <dgm:pt modelId="{DCA83C6C-B511-4A01-B64C-1BAB017BF2E8}" type="sibTrans" cxnId="{DCC0605A-A1CB-4D1B-BC64-B8148A68C597}">
      <dgm:prSet/>
      <dgm:spPr/>
      <dgm:t>
        <a:bodyPr/>
        <a:lstStyle/>
        <a:p>
          <a:endParaRPr lang="zh-TW" altLang="en-US"/>
        </a:p>
      </dgm:t>
    </dgm:pt>
    <dgm:pt modelId="{79A40602-EFE7-4EB0-A57C-F77BBAD5A9A1}">
      <dgm:prSet phldrT="[文字]"/>
      <dgm:spPr/>
      <dgm:t>
        <a:bodyPr/>
        <a:lstStyle/>
        <a:p>
          <a:r>
            <a:rPr lang="zh-TW" altLang="en-US" dirty="0" smtClean="0"/>
            <a:t>影音活動紀錄</a:t>
          </a:r>
          <a:endParaRPr lang="zh-TW" altLang="en-US" dirty="0"/>
        </a:p>
      </dgm:t>
    </dgm:pt>
    <dgm:pt modelId="{2343978D-0D6E-4224-8629-56318141C10F}" type="parTrans" cxnId="{19E506D1-AB42-4DCC-A4C1-6F89E7CB819A}">
      <dgm:prSet/>
      <dgm:spPr/>
      <dgm:t>
        <a:bodyPr/>
        <a:lstStyle/>
        <a:p>
          <a:endParaRPr lang="zh-TW" altLang="en-US"/>
        </a:p>
      </dgm:t>
    </dgm:pt>
    <dgm:pt modelId="{E7C930E7-64E2-43E3-974D-96F9445105E4}" type="sibTrans" cxnId="{19E506D1-AB42-4DCC-A4C1-6F89E7CB819A}">
      <dgm:prSet/>
      <dgm:spPr/>
      <dgm:t>
        <a:bodyPr/>
        <a:lstStyle/>
        <a:p>
          <a:endParaRPr lang="zh-TW" altLang="en-US"/>
        </a:p>
      </dgm:t>
    </dgm:pt>
    <dgm:pt modelId="{C1667A2D-7F6C-4210-AC9F-DEF6EF180993}" type="pres">
      <dgm:prSet presAssocID="{158E371B-B00F-4897-B127-8F34C789316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4180CA90-8781-47E1-B292-838B299868D6}" type="pres">
      <dgm:prSet presAssocID="{0F6D7EAF-ED35-4CC8-970D-54381D4A5DEC}" presName="hierRoot1" presStyleCnt="0">
        <dgm:presLayoutVars>
          <dgm:hierBranch val="init"/>
        </dgm:presLayoutVars>
      </dgm:prSet>
      <dgm:spPr/>
    </dgm:pt>
    <dgm:pt modelId="{3562A5D3-1F0A-48FD-8F1D-2B845EA89DBA}" type="pres">
      <dgm:prSet presAssocID="{0F6D7EAF-ED35-4CC8-970D-54381D4A5DEC}" presName="rootComposite1" presStyleCnt="0"/>
      <dgm:spPr/>
    </dgm:pt>
    <dgm:pt modelId="{E546E1FF-1EA5-46A7-BC0C-F0A8DF12FDFA}" type="pres">
      <dgm:prSet presAssocID="{0F6D7EAF-ED35-4CC8-970D-54381D4A5DEC}" presName="rootText1" presStyleLbl="node0" presStyleIdx="0" presStyleCnt="1">
        <dgm:presLayoutVars>
          <dgm:chMax/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E5E1D9C-F7A0-4639-B7FE-560BDD413405}" type="pres">
      <dgm:prSet presAssocID="{0F6D7EAF-ED35-4CC8-970D-54381D4A5DEC}" presName="titleText1" presStyleLbl="fgAcc0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6EA70F77-F74E-4152-90B6-D5B4291A65F2}" type="pres">
      <dgm:prSet presAssocID="{0F6D7EAF-ED35-4CC8-970D-54381D4A5DEC}" presName="rootConnector1" presStyleLbl="node1" presStyleIdx="0" presStyleCnt="6"/>
      <dgm:spPr/>
      <dgm:t>
        <a:bodyPr/>
        <a:lstStyle/>
        <a:p>
          <a:endParaRPr lang="zh-TW" altLang="en-US"/>
        </a:p>
      </dgm:t>
    </dgm:pt>
    <dgm:pt modelId="{16D33C4D-4D35-4B65-B330-1BD2FEBF93BB}" type="pres">
      <dgm:prSet presAssocID="{0F6D7EAF-ED35-4CC8-970D-54381D4A5DEC}" presName="hierChild2" presStyleCnt="0"/>
      <dgm:spPr/>
    </dgm:pt>
    <dgm:pt modelId="{0D831800-FEAF-4833-BF58-49652AA5E580}" type="pres">
      <dgm:prSet presAssocID="{F912CF2E-0392-47E9-A5DD-B4DB36C20859}" presName="Name37" presStyleLbl="parChTrans1D2" presStyleIdx="0" presStyleCnt="7"/>
      <dgm:spPr/>
      <dgm:t>
        <a:bodyPr/>
        <a:lstStyle/>
        <a:p>
          <a:endParaRPr lang="zh-TW" altLang="en-US"/>
        </a:p>
      </dgm:t>
    </dgm:pt>
    <dgm:pt modelId="{0F59E508-9FF7-4BEB-B63D-864760F210FF}" type="pres">
      <dgm:prSet presAssocID="{D7314903-0B79-40F1-8E98-43F0D784A5B5}" presName="hierRoot2" presStyleCnt="0">
        <dgm:presLayoutVars>
          <dgm:hierBranch val="init"/>
        </dgm:presLayoutVars>
      </dgm:prSet>
      <dgm:spPr/>
    </dgm:pt>
    <dgm:pt modelId="{76AE2D11-6CA5-4453-915C-156C57A4EC4B}" type="pres">
      <dgm:prSet presAssocID="{D7314903-0B79-40F1-8E98-43F0D784A5B5}" presName="rootComposite" presStyleCnt="0"/>
      <dgm:spPr/>
    </dgm:pt>
    <dgm:pt modelId="{F5CC79CC-4245-466B-95FB-6C46ACBC14D3}" type="pres">
      <dgm:prSet presAssocID="{D7314903-0B79-40F1-8E98-43F0D784A5B5}" presName="rootText" presStyleLbl="node1" presStyleIdx="0" presStyleCnt="6">
        <dgm:presLayoutVars>
          <dgm:chMax/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4175BC0-10B9-47A1-8BF3-E4128E6EF1B4}" type="pres">
      <dgm:prSet presAssocID="{D7314903-0B79-40F1-8E98-43F0D784A5B5}" presName="titleText2" presStyleLbl="fgAcc1" presStyleIdx="0" presStyleCnt="6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D402FFD4-2A95-4971-81DA-013291E243AD}" type="pres">
      <dgm:prSet presAssocID="{D7314903-0B79-40F1-8E98-43F0D784A5B5}" presName="rootConnector" presStyleLbl="node2" presStyleIdx="0" presStyleCnt="0"/>
      <dgm:spPr/>
      <dgm:t>
        <a:bodyPr/>
        <a:lstStyle/>
        <a:p>
          <a:endParaRPr lang="zh-TW" altLang="en-US"/>
        </a:p>
      </dgm:t>
    </dgm:pt>
    <dgm:pt modelId="{A0D96E91-3BBF-4F36-A31E-106EA1DEF823}" type="pres">
      <dgm:prSet presAssocID="{D7314903-0B79-40F1-8E98-43F0D784A5B5}" presName="hierChild4" presStyleCnt="0"/>
      <dgm:spPr/>
    </dgm:pt>
    <dgm:pt modelId="{F45E96EE-BE77-470C-BC5B-282455B83EB6}" type="pres">
      <dgm:prSet presAssocID="{D7314903-0B79-40F1-8E98-43F0D784A5B5}" presName="hierChild5" presStyleCnt="0"/>
      <dgm:spPr/>
    </dgm:pt>
    <dgm:pt modelId="{5CE685F0-1995-4A43-A077-949AE34BA24B}" type="pres">
      <dgm:prSet presAssocID="{71E0CD32-6417-45F4-9AFA-BAF81C869147}" presName="Name37" presStyleLbl="parChTrans1D2" presStyleIdx="1" presStyleCnt="7"/>
      <dgm:spPr/>
      <dgm:t>
        <a:bodyPr/>
        <a:lstStyle/>
        <a:p>
          <a:endParaRPr lang="zh-TW" altLang="en-US"/>
        </a:p>
      </dgm:t>
    </dgm:pt>
    <dgm:pt modelId="{CBADB075-C524-4A68-AFAE-A56B5F678F3C}" type="pres">
      <dgm:prSet presAssocID="{429F7E6C-5B73-4923-B06E-F2B22C1B2A8D}" presName="hierRoot2" presStyleCnt="0">
        <dgm:presLayoutVars>
          <dgm:hierBranch val="init"/>
        </dgm:presLayoutVars>
      </dgm:prSet>
      <dgm:spPr/>
    </dgm:pt>
    <dgm:pt modelId="{14759119-2A4D-4457-82C4-05A18EEE3022}" type="pres">
      <dgm:prSet presAssocID="{429F7E6C-5B73-4923-B06E-F2B22C1B2A8D}" presName="rootComposite" presStyleCnt="0"/>
      <dgm:spPr/>
    </dgm:pt>
    <dgm:pt modelId="{136DDCD3-1C5D-4063-932D-8DC140470C05}" type="pres">
      <dgm:prSet presAssocID="{429F7E6C-5B73-4923-B06E-F2B22C1B2A8D}" presName="rootText" presStyleLbl="node1" presStyleIdx="1" presStyleCnt="6">
        <dgm:presLayoutVars>
          <dgm:chMax/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85E35CD-0D63-40C9-BDF4-0D3ABEBE8D7B}" type="pres">
      <dgm:prSet presAssocID="{429F7E6C-5B73-4923-B06E-F2B22C1B2A8D}" presName="titleText2" presStyleLbl="fgAcc1" presStyleIdx="1" presStyleCnt="6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57C328D4-A2C3-48E4-BAF2-32CCACE5A2AA}" type="pres">
      <dgm:prSet presAssocID="{429F7E6C-5B73-4923-B06E-F2B22C1B2A8D}" presName="rootConnector" presStyleLbl="node2" presStyleIdx="0" presStyleCnt="0"/>
      <dgm:spPr/>
      <dgm:t>
        <a:bodyPr/>
        <a:lstStyle/>
        <a:p>
          <a:endParaRPr lang="zh-TW" altLang="en-US"/>
        </a:p>
      </dgm:t>
    </dgm:pt>
    <dgm:pt modelId="{0829A002-B0DE-4272-B03A-0C0577C20671}" type="pres">
      <dgm:prSet presAssocID="{429F7E6C-5B73-4923-B06E-F2B22C1B2A8D}" presName="hierChild4" presStyleCnt="0"/>
      <dgm:spPr/>
    </dgm:pt>
    <dgm:pt modelId="{E8CA7113-27B6-4261-B8E2-614EC512E6E3}" type="pres">
      <dgm:prSet presAssocID="{429F7E6C-5B73-4923-B06E-F2B22C1B2A8D}" presName="hierChild5" presStyleCnt="0"/>
      <dgm:spPr/>
    </dgm:pt>
    <dgm:pt modelId="{FE7FBA54-DF93-4BFD-AFEE-64034462E52B}" type="pres">
      <dgm:prSet presAssocID="{8D45AD00-858C-4047-95EE-0E9F506ED033}" presName="Name37" presStyleLbl="parChTrans1D2" presStyleIdx="2" presStyleCnt="7"/>
      <dgm:spPr/>
      <dgm:t>
        <a:bodyPr/>
        <a:lstStyle/>
        <a:p>
          <a:endParaRPr lang="zh-TW" altLang="en-US"/>
        </a:p>
      </dgm:t>
    </dgm:pt>
    <dgm:pt modelId="{D0E0AA3E-033D-420F-96C8-2FADA1DCC101}" type="pres">
      <dgm:prSet presAssocID="{9A54E593-7FAB-4129-8E87-BF173ADD9395}" presName="hierRoot2" presStyleCnt="0">
        <dgm:presLayoutVars>
          <dgm:hierBranch val="init"/>
        </dgm:presLayoutVars>
      </dgm:prSet>
      <dgm:spPr/>
    </dgm:pt>
    <dgm:pt modelId="{2EEE13B1-9695-4BFB-A5B4-7FDEFAFB9EBD}" type="pres">
      <dgm:prSet presAssocID="{9A54E593-7FAB-4129-8E87-BF173ADD9395}" presName="rootComposite" presStyleCnt="0"/>
      <dgm:spPr/>
    </dgm:pt>
    <dgm:pt modelId="{71249D24-E76A-4AD2-8230-5A077C08B402}" type="pres">
      <dgm:prSet presAssocID="{9A54E593-7FAB-4129-8E87-BF173ADD9395}" presName="rootText" presStyleLbl="node1" presStyleIdx="2" presStyleCnt="6">
        <dgm:presLayoutVars>
          <dgm:chMax/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025340B-F953-4664-BB51-1B3617BC0764}" type="pres">
      <dgm:prSet presAssocID="{9A54E593-7FAB-4129-8E87-BF173ADD9395}" presName="titleText2" presStyleLbl="fgAcc1" presStyleIdx="2" presStyleCnt="6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879F66CB-7278-44AF-8FBD-34934767DB7C}" type="pres">
      <dgm:prSet presAssocID="{9A54E593-7FAB-4129-8E87-BF173ADD9395}" presName="rootConnector" presStyleLbl="node2" presStyleIdx="0" presStyleCnt="0"/>
      <dgm:spPr/>
      <dgm:t>
        <a:bodyPr/>
        <a:lstStyle/>
        <a:p>
          <a:endParaRPr lang="zh-TW" altLang="en-US"/>
        </a:p>
      </dgm:t>
    </dgm:pt>
    <dgm:pt modelId="{3CF74D89-57D4-45C9-8A1D-35FE89C14728}" type="pres">
      <dgm:prSet presAssocID="{9A54E593-7FAB-4129-8E87-BF173ADD9395}" presName="hierChild4" presStyleCnt="0"/>
      <dgm:spPr/>
    </dgm:pt>
    <dgm:pt modelId="{96817055-233F-4CDA-A4B9-6EF0935DC150}" type="pres">
      <dgm:prSet presAssocID="{9A54E593-7FAB-4129-8E87-BF173ADD9395}" presName="hierChild5" presStyleCnt="0"/>
      <dgm:spPr/>
    </dgm:pt>
    <dgm:pt modelId="{210A25A7-732F-47E4-9284-05809A438F75}" type="pres">
      <dgm:prSet presAssocID="{1B23D056-1C00-442C-A745-DB2B6700C7DA}" presName="Name37" presStyleLbl="parChTrans1D2" presStyleIdx="3" presStyleCnt="7"/>
      <dgm:spPr/>
      <dgm:t>
        <a:bodyPr/>
        <a:lstStyle/>
        <a:p>
          <a:endParaRPr lang="zh-TW" altLang="en-US"/>
        </a:p>
      </dgm:t>
    </dgm:pt>
    <dgm:pt modelId="{48A9AC6F-FCB4-43DC-83D4-FD03C4176131}" type="pres">
      <dgm:prSet presAssocID="{B541191A-5057-4494-BF6C-A4B794E5E399}" presName="hierRoot2" presStyleCnt="0">
        <dgm:presLayoutVars>
          <dgm:hierBranch val="init"/>
        </dgm:presLayoutVars>
      </dgm:prSet>
      <dgm:spPr/>
    </dgm:pt>
    <dgm:pt modelId="{7ABDB8CA-81CE-439E-9E6B-EBD32518D3DE}" type="pres">
      <dgm:prSet presAssocID="{B541191A-5057-4494-BF6C-A4B794E5E399}" presName="rootComposite" presStyleCnt="0"/>
      <dgm:spPr/>
    </dgm:pt>
    <dgm:pt modelId="{1A2121AA-F946-474F-AAC3-98ADC8614325}" type="pres">
      <dgm:prSet presAssocID="{B541191A-5057-4494-BF6C-A4B794E5E399}" presName="rootText" presStyleLbl="node1" presStyleIdx="3" presStyleCnt="6">
        <dgm:presLayoutVars>
          <dgm:chMax/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416B559-2039-4F20-8B56-D87E55BB6406}" type="pres">
      <dgm:prSet presAssocID="{B541191A-5057-4494-BF6C-A4B794E5E399}" presName="titleText2" presStyleLbl="fgAcc1" presStyleIdx="3" presStyleCnt="6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1A99DAC2-EC4A-48C5-8512-D072349CEDED}" type="pres">
      <dgm:prSet presAssocID="{B541191A-5057-4494-BF6C-A4B794E5E399}" presName="rootConnector" presStyleLbl="node2" presStyleIdx="0" presStyleCnt="0"/>
      <dgm:spPr/>
      <dgm:t>
        <a:bodyPr/>
        <a:lstStyle/>
        <a:p>
          <a:endParaRPr lang="zh-TW" altLang="en-US"/>
        </a:p>
      </dgm:t>
    </dgm:pt>
    <dgm:pt modelId="{83CF63E4-7B83-4DE8-9F7F-7EF908506F7B}" type="pres">
      <dgm:prSet presAssocID="{B541191A-5057-4494-BF6C-A4B794E5E399}" presName="hierChild4" presStyleCnt="0"/>
      <dgm:spPr/>
    </dgm:pt>
    <dgm:pt modelId="{151B3EC8-7FC9-49FC-A46A-7B9B69240CB3}" type="pres">
      <dgm:prSet presAssocID="{B541191A-5057-4494-BF6C-A4B794E5E399}" presName="hierChild5" presStyleCnt="0"/>
      <dgm:spPr/>
    </dgm:pt>
    <dgm:pt modelId="{8FABD41C-2E00-4645-84D7-60F9016865CC}" type="pres">
      <dgm:prSet presAssocID="{40211FC9-5BC9-4886-BB8D-9D0901B1C8D4}" presName="Name37" presStyleLbl="parChTrans1D2" presStyleIdx="4" presStyleCnt="7"/>
      <dgm:spPr/>
      <dgm:t>
        <a:bodyPr/>
        <a:lstStyle/>
        <a:p>
          <a:endParaRPr lang="zh-TW" altLang="en-US"/>
        </a:p>
      </dgm:t>
    </dgm:pt>
    <dgm:pt modelId="{DD7EC112-1FC8-4CB4-BF89-3A6CCB026B09}" type="pres">
      <dgm:prSet presAssocID="{4440CF02-B757-4668-84CE-EEA0F4AF727F}" presName="hierRoot2" presStyleCnt="0">
        <dgm:presLayoutVars>
          <dgm:hierBranch val="init"/>
        </dgm:presLayoutVars>
      </dgm:prSet>
      <dgm:spPr/>
    </dgm:pt>
    <dgm:pt modelId="{422F2242-3AE8-4164-B9C1-36F98B808CA1}" type="pres">
      <dgm:prSet presAssocID="{4440CF02-B757-4668-84CE-EEA0F4AF727F}" presName="rootComposite" presStyleCnt="0"/>
      <dgm:spPr/>
    </dgm:pt>
    <dgm:pt modelId="{BF2CCE32-87D4-4434-8BCF-64B7F0229F9D}" type="pres">
      <dgm:prSet presAssocID="{4440CF02-B757-4668-84CE-EEA0F4AF727F}" presName="rootText" presStyleLbl="node1" presStyleIdx="4" presStyleCnt="6">
        <dgm:presLayoutVars>
          <dgm:chMax/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C9D0C31-EB59-4F85-8016-CF9F4EA5A47A}" type="pres">
      <dgm:prSet presAssocID="{4440CF02-B757-4668-84CE-EEA0F4AF727F}" presName="titleText2" presStyleLbl="fgAcc1" presStyleIdx="4" presStyleCnt="6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061514EA-2DCD-4DF2-8D52-980DC4497FD3}" type="pres">
      <dgm:prSet presAssocID="{4440CF02-B757-4668-84CE-EEA0F4AF727F}" presName="rootConnector" presStyleLbl="node2" presStyleIdx="0" presStyleCnt="0"/>
      <dgm:spPr/>
      <dgm:t>
        <a:bodyPr/>
        <a:lstStyle/>
        <a:p>
          <a:endParaRPr lang="zh-TW" altLang="en-US"/>
        </a:p>
      </dgm:t>
    </dgm:pt>
    <dgm:pt modelId="{55FF7FC8-B6E5-4036-8365-A513756B8D43}" type="pres">
      <dgm:prSet presAssocID="{4440CF02-B757-4668-84CE-EEA0F4AF727F}" presName="hierChild4" presStyleCnt="0"/>
      <dgm:spPr/>
    </dgm:pt>
    <dgm:pt modelId="{9A92413C-DA03-4F34-82D5-1E1C6FB3767E}" type="pres">
      <dgm:prSet presAssocID="{4440CF02-B757-4668-84CE-EEA0F4AF727F}" presName="hierChild5" presStyleCnt="0"/>
      <dgm:spPr/>
    </dgm:pt>
    <dgm:pt modelId="{A37CB6EB-7157-42C7-A38D-25246048C02F}" type="pres">
      <dgm:prSet presAssocID="{2343978D-0D6E-4224-8629-56318141C10F}" presName="Name37" presStyleLbl="parChTrans1D2" presStyleIdx="5" presStyleCnt="7"/>
      <dgm:spPr/>
      <dgm:t>
        <a:bodyPr/>
        <a:lstStyle/>
        <a:p>
          <a:endParaRPr lang="zh-TW" altLang="en-US"/>
        </a:p>
      </dgm:t>
    </dgm:pt>
    <dgm:pt modelId="{98E7C12D-10B2-4F70-ACA7-45915CB2F4B5}" type="pres">
      <dgm:prSet presAssocID="{79A40602-EFE7-4EB0-A57C-F77BBAD5A9A1}" presName="hierRoot2" presStyleCnt="0">
        <dgm:presLayoutVars>
          <dgm:hierBranch val="init"/>
        </dgm:presLayoutVars>
      </dgm:prSet>
      <dgm:spPr/>
    </dgm:pt>
    <dgm:pt modelId="{067206E5-45D9-4D5F-A9BB-3566E0D06A63}" type="pres">
      <dgm:prSet presAssocID="{79A40602-EFE7-4EB0-A57C-F77BBAD5A9A1}" presName="rootComposite" presStyleCnt="0"/>
      <dgm:spPr/>
    </dgm:pt>
    <dgm:pt modelId="{3E7F237B-A800-4EB3-8494-ED07797679DF}" type="pres">
      <dgm:prSet presAssocID="{79A40602-EFE7-4EB0-A57C-F77BBAD5A9A1}" presName="rootText" presStyleLbl="node1" presStyleIdx="5" presStyleCnt="6">
        <dgm:presLayoutVars>
          <dgm:chMax/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C55625D-8874-4DB0-9BA1-ADFE4DB9386F}" type="pres">
      <dgm:prSet presAssocID="{79A40602-EFE7-4EB0-A57C-F77BBAD5A9A1}" presName="titleText2" presStyleLbl="fgAcc1" presStyleIdx="5" presStyleCnt="6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DF6F9FA5-578E-4C67-8A03-B31D7E17B9EC}" type="pres">
      <dgm:prSet presAssocID="{79A40602-EFE7-4EB0-A57C-F77BBAD5A9A1}" presName="rootConnector" presStyleLbl="node2" presStyleIdx="0" presStyleCnt="0"/>
      <dgm:spPr/>
      <dgm:t>
        <a:bodyPr/>
        <a:lstStyle/>
        <a:p>
          <a:endParaRPr lang="zh-TW" altLang="en-US"/>
        </a:p>
      </dgm:t>
    </dgm:pt>
    <dgm:pt modelId="{51736C99-82A1-46E3-828B-22FB815EBC05}" type="pres">
      <dgm:prSet presAssocID="{79A40602-EFE7-4EB0-A57C-F77BBAD5A9A1}" presName="hierChild4" presStyleCnt="0"/>
      <dgm:spPr/>
    </dgm:pt>
    <dgm:pt modelId="{D566EF23-02C2-4B88-8CCB-80118F6A1DC9}" type="pres">
      <dgm:prSet presAssocID="{79A40602-EFE7-4EB0-A57C-F77BBAD5A9A1}" presName="hierChild5" presStyleCnt="0"/>
      <dgm:spPr/>
    </dgm:pt>
    <dgm:pt modelId="{E0F4D9DE-6A62-4045-B522-054A1D936D8D}" type="pres">
      <dgm:prSet presAssocID="{0F6D7EAF-ED35-4CC8-970D-54381D4A5DEC}" presName="hierChild3" presStyleCnt="0"/>
      <dgm:spPr/>
    </dgm:pt>
    <dgm:pt modelId="{AC214678-EEA6-422C-B7DE-74661135B8A9}" type="pres">
      <dgm:prSet presAssocID="{F86BBCDA-2E80-4B25-A838-4A6719C14332}" presName="Name96" presStyleLbl="parChTrans1D2" presStyleIdx="6" presStyleCnt="7"/>
      <dgm:spPr/>
      <dgm:t>
        <a:bodyPr/>
        <a:lstStyle/>
        <a:p>
          <a:endParaRPr lang="zh-TW" altLang="en-US"/>
        </a:p>
      </dgm:t>
    </dgm:pt>
    <dgm:pt modelId="{6DDF2062-1842-4A58-99DF-8FBD1C5360B7}" type="pres">
      <dgm:prSet presAssocID="{43B6FD5B-E7D2-40D5-94AC-326E8F8A8538}" presName="hierRoot3" presStyleCnt="0">
        <dgm:presLayoutVars>
          <dgm:hierBranch val="init"/>
        </dgm:presLayoutVars>
      </dgm:prSet>
      <dgm:spPr/>
    </dgm:pt>
    <dgm:pt modelId="{183A3780-1A4B-49F0-81D7-D80B13D86977}" type="pres">
      <dgm:prSet presAssocID="{43B6FD5B-E7D2-40D5-94AC-326E8F8A8538}" presName="rootComposite3" presStyleCnt="0"/>
      <dgm:spPr/>
    </dgm:pt>
    <dgm:pt modelId="{B0582A20-B550-4966-983C-AFE5819A4837}" type="pres">
      <dgm:prSet presAssocID="{43B6FD5B-E7D2-40D5-94AC-326E8F8A8538}" presName="rootText3" presStyleLbl="asst1" presStyleIdx="0" presStyleCnt="1" custScaleX="231013" custScaleY="5706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6F9C647-7670-4DE9-9FC4-CC4AD589852B}" type="pres">
      <dgm:prSet presAssocID="{43B6FD5B-E7D2-40D5-94AC-326E8F8A8538}" presName="titleText3" presStyleLbl="fgAcc2" presStyleIdx="0" presStyleCnt="1" custLinFactNeighborX="80876" custLinFactNeighborY="-44519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293D1474-B664-428D-B264-F123986BB60C}" type="pres">
      <dgm:prSet presAssocID="{43B6FD5B-E7D2-40D5-94AC-326E8F8A8538}" presName="rootConnector3" presStyleLbl="asst1" presStyleIdx="0" presStyleCnt="1"/>
      <dgm:spPr/>
      <dgm:t>
        <a:bodyPr/>
        <a:lstStyle/>
        <a:p>
          <a:endParaRPr lang="zh-TW" altLang="en-US"/>
        </a:p>
      </dgm:t>
    </dgm:pt>
    <dgm:pt modelId="{2D1D5B1F-2925-4A06-80A0-A06EC9AF8BD1}" type="pres">
      <dgm:prSet presAssocID="{43B6FD5B-E7D2-40D5-94AC-326E8F8A8538}" presName="hierChild6" presStyleCnt="0"/>
      <dgm:spPr/>
    </dgm:pt>
    <dgm:pt modelId="{9EBD7885-C1DA-478D-ADB1-554C4EFD278E}" type="pres">
      <dgm:prSet presAssocID="{43B6FD5B-E7D2-40D5-94AC-326E8F8A8538}" presName="hierChild7" presStyleCnt="0"/>
      <dgm:spPr/>
    </dgm:pt>
  </dgm:ptLst>
  <dgm:cxnLst>
    <dgm:cxn modelId="{A1519A8E-3DB5-4CD3-940B-140F32D30055}" type="presOf" srcId="{0F6D7EAF-ED35-4CC8-970D-54381D4A5DEC}" destId="{E546E1FF-1EA5-46A7-BC0C-F0A8DF12FDFA}" srcOrd="0" destOrd="0" presId="urn:microsoft.com/office/officeart/2008/layout/NameandTitleOrganizationalChart"/>
    <dgm:cxn modelId="{49DB02B5-CA5E-4794-B527-E0C73712FFAB}" type="presOf" srcId="{3BA616D5-7BCA-47B2-956D-AB5E3CBE284E}" destId="{24175BC0-10B9-47A1-8BF3-E4128E6EF1B4}" srcOrd="0" destOrd="0" presId="urn:microsoft.com/office/officeart/2008/layout/NameandTitleOrganizationalChart"/>
    <dgm:cxn modelId="{CCEF3F3C-EA6A-47EC-84A4-C59ABDE5956B}" type="presOf" srcId="{ED14FC2F-82FB-44FD-826C-E7D62542704B}" destId="{E85E35CD-0D63-40C9-BDF4-0D3ABEBE8D7B}" srcOrd="0" destOrd="0" presId="urn:microsoft.com/office/officeart/2008/layout/NameandTitleOrganizationalChart"/>
    <dgm:cxn modelId="{79343E98-2784-4B4B-A133-31FB39675E9F}" type="presOf" srcId="{1B23D056-1C00-442C-A745-DB2B6700C7DA}" destId="{210A25A7-732F-47E4-9284-05809A438F75}" srcOrd="0" destOrd="0" presId="urn:microsoft.com/office/officeart/2008/layout/NameandTitleOrganizationalChart"/>
    <dgm:cxn modelId="{EA91A599-6D67-4C9F-96CE-CA4B426777F4}" type="presOf" srcId="{590D89B0-F074-453A-87F9-3EF92DDBB4CB}" destId="{9E5E1D9C-F7A0-4639-B7FE-560BDD413405}" srcOrd="0" destOrd="0" presId="urn:microsoft.com/office/officeart/2008/layout/NameandTitleOrganizationalChart"/>
    <dgm:cxn modelId="{1E37A0D3-6AC4-470C-AFAB-BDC1B602145F}" type="presOf" srcId="{448BFD2F-D2A2-48FB-96A3-3B4E4E4479A8}" destId="{0416B559-2039-4F20-8B56-D87E55BB6406}" srcOrd="0" destOrd="0" presId="urn:microsoft.com/office/officeart/2008/layout/NameandTitleOrganizationalChart"/>
    <dgm:cxn modelId="{B670B727-A00C-4D40-ACAD-8C0F980839D1}" type="presOf" srcId="{B541191A-5057-4494-BF6C-A4B794E5E399}" destId="{1A2121AA-F946-474F-AAC3-98ADC8614325}" srcOrd="0" destOrd="0" presId="urn:microsoft.com/office/officeart/2008/layout/NameandTitleOrganizationalChart"/>
    <dgm:cxn modelId="{09EBCA09-EFF0-40BC-8BB9-CDF0783F5770}" type="presOf" srcId="{79A40602-EFE7-4EB0-A57C-F77BBAD5A9A1}" destId="{DF6F9FA5-578E-4C67-8A03-B31D7E17B9EC}" srcOrd="1" destOrd="0" presId="urn:microsoft.com/office/officeart/2008/layout/NameandTitleOrganizationalChart"/>
    <dgm:cxn modelId="{4A3193D2-4677-4B39-A462-7D32F1709371}" type="presOf" srcId="{4440CF02-B757-4668-84CE-EEA0F4AF727F}" destId="{BF2CCE32-87D4-4434-8BCF-64B7F0229F9D}" srcOrd="0" destOrd="0" presId="urn:microsoft.com/office/officeart/2008/layout/NameandTitleOrganizationalChart"/>
    <dgm:cxn modelId="{964599BF-EFFE-4422-9883-CD83627B20E2}" type="presOf" srcId="{B541191A-5057-4494-BF6C-A4B794E5E399}" destId="{1A99DAC2-EC4A-48C5-8512-D072349CEDED}" srcOrd="1" destOrd="0" presId="urn:microsoft.com/office/officeart/2008/layout/NameandTitleOrganizationalChart"/>
    <dgm:cxn modelId="{3D265441-EDDB-4B27-A3D6-827B36C89FA7}" type="presOf" srcId="{4440CF02-B757-4668-84CE-EEA0F4AF727F}" destId="{061514EA-2DCD-4DF2-8D52-980DC4497FD3}" srcOrd="1" destOrd="0" presId="urn:microsoft.com/office/officeart/2008/layout/NameandTitleOrganizationalChart"/>
    <dgm:cxn modelId="{384C0616-A3BB-435A-A7CE-E9E94E2F1881}" type="presOf" srcId="{40211FC9-5BC9-4886-BB8D-9D0901B1C8D4}" destId="{8FABD41C-2E00-4645-84D7-60F9016865CC}" srcOrd="0" destOrd="0" presId="urn:microsoft.com/office/officeart/2008/layout/NameandTitleOrganizationalChart"/>
    <dgm:cxn modelId="{8B71D669-02B4-439A-8BB0-2C01850C4EAF}" type="presOf" srcId="{8D45AD00-858C-4047-95EE-0E9F506ED033}" destId="{FE7FBA54-DF93-4BFD-AFEE-64034462E52B}" srcOrd="0" destOrd="0" presId="urn:microsoft.com/office/officeart/2008/layout/NameandTitleOrganizationalChart"/>
    <dgm:cxn modelId="{938FBC26-CD95-4726-9E74-6789E0E3E2AD}" type="presOf" srcId="{DCA83C6C-B511-4A01-B64C-1BAB017BF2E8}" destId="{8C9D0C31-EB59-4F85-8016-CF9F4EA5A47A}" srcOrd="0" destOrd="0" presId="urn:microsoft.com/office/officeart/2008/layout/NameandTitleOrganizationalChart"/>
    <dgm:cxn modelId="{19E506D1-AB42-4DCC-A4C1-6F89E7CB819A}" srcId="{0F6D7EAF-ED35-4CC8-970D-54381D4A5DEC}" destId="{79A40602-EFE7-4EB0-A57C-F77BBAD5A9A1}" srcOrd="6" destOrd="0" parTransId="{2343978D-0D6E-4224-8629-56318141C10F}" sibTransId="{E7C930E7-64E2-43E3-974D-96F9445105E4}"/>
    <dgm:cxn modelId="{036C6002-E8C2-4E7F-99A3-73FB49D6DA5F}" srcId="{0F6D7EAF-ED35-4CC8-970D-54381D4A5DEC}" destId="{429F7E6C-5B73-4923-B06E-F2B22C1B2A8D}" srcOrd="2" destOrd="0" parTransId="{71E0CD32-6417-45F4-9AFA-BAF81C869147}" sibTransId="{ED14FC2F-82FB-44FD-826C-E7D62542704B}"/>
    <dgm:cxn modelId="{0F488184-D960-4F77-866B-FD41A1ADD3A9}" type="presOf" srcId="{43B6FD5B-E7D2-40D5-94AC-326E8F8A8538}" destId="{293D1474-B664-428D-B264-F123986BB60C}" srcOrd="1" destOrd="0" presId="urn:microsoft.com/office/officeart/2008/layout/NameandTitleOrganizationalChart"/>
    <dgm:cxn modelId="{E847BC0B-A1FB-4FDB-8F9D-633085131660}" type="presOf" srcId="{0F6D7EAF-ED35-4CC8-970D-54381D4A5DEC}" destId="{6EA70F77-F74E-4152-90B6-D5B4291A65F2}" srcOrd="1" destOrd="0" presId="urn:microsoft.com/office/officeart/2008/layout/NameandTitleOrganizationalChart"/>
    <dgm:cxn modelId="{EC31092F-3D6D-4682-A942-6FF96D3D0C0C}" srcId="{0F6D7EAF-ED35-4CC8-970D-54381D4A5DEC}" destId="{9A54E593-7FAB-4129-8E87-BF173ADD9395}" srcOrd="3" destOrd="0" parTransId="{8D45AD00-858C-4047-95EE-0E9F506ED033}" sibTransId="{5D64EAB5-3ABA-481D-A107-B85ECDBD09AE}"/>
    <dgm:cxn modelId="{023904AD-F1CB-4565-A8BE-B8E0E858C67C}" type="presOf" srcId="{F86BBCDA-2E80-4B25-A838-4A6719C14332}" destId="{AC214678-EEA6-422C-B7DE-74661135B8A9}" srcOrd="0" destOrd="0" presId="urn:microsoft.com/office/officeart/2008/layout/NameandTitleOrganizationalChart"/>
    <dgm:cxn modelId="{55840DDE-4413-4D6F-B21C-093723E004ED}" type="presOf" srcId="{429F7E6C-5B73-4923-B06E-F2B22C1B2A8D}" destId="{136DDCD3-1C5D-4063-932D-8DC140470C05}" srcOrd="0" destOrd="0" presId="urn:microsoft.com/office/officeart/2008/layout/NameandTitleOrganizationalChart"/>
    <dgm:cxn modelId="{3A9FD97E-8F43-4A65-9BD0-4115E2C36296}" type="presOf" srcId="{5D64EAB5-3ABA-481D-A107-B85ECDBD09AE}" destId="{F025340B-F953-4664-BB51-1B3617BC0764}" srcOrd="0" destOrd="0" presId="urn:microsoft.com/office/officeart/2008/layout/NameandTitleOrganizationalChart"/>
    <dgm:cxn modelId="{8A8E401F-D26A-4CD4-91CF-F2DC6B9C1A13}" type="presOf" srcId="{9A54E593-7FAB-4129-8E87-BF173ADD9395}" destId="{71249D24-E76A-4AD2-8230-5A077C08B402}" srcOrd="0" destOrd="0" presId="urn:microsoft.com/office/officeart/2008/layout/NameandTitleOrganizationalChart"/>
    <dgm:cxn modelId="{379AE571-9883-4485-BADC-9E1CD90E7424}" type="presOf" srcId="{D7314903-0B79-40F1-8E98-43F0D784A5B5}" destId="{F5CC79CC-4245-466B-95FB-6C46ACBC14D3}" srcOrd="0" destOrd="0" presId="urn:microsoft.com/office/officeart/2008/layout/NameandTitleOrganizationalChart"/>
    <dgm:cxn modelId="{22616D19-1880-42F6-9899-DD1A8ADD4787}" type="presOf" srcId="{D7314903-0B79-40F1-8E98-43F0D784A5B5}" destId="{D402FFD4-2A95-4971-81DA-013291E243AD}" srcOrd="1" destOrd="0" presId="urn:microsoft.com/office/officeart/2008/layout/NameandTitleOrganizationalChart"/>
    <dgm:cxn modelId="{88F314C5-667A-4BD8-8C92-2DF8FD32D1B0}" type="presOf" srcId="{79A40602-EFE7-4EB0-A57C-F77BBAD5A9A1}" destId="{3E7F237B-A800-4EB3-8494-ED07797679DF}" srcOrd="0" destOrd="0" presId="urn:microsoft.com/office/officeart/2008/layout/NameandTitleOrganizationalChart"/>
    <dgm:cxn modelId="{8F17D49E-5C08-4690-8150-E08D6C1B44D2}" type="presOf" srcId="{9A54E593-7FAB-4129-8E87-BF173ADD9395}" destId="{879F66CB-7278-44AF-8FBD-34934767DB7C}" srcOrd="1" destOrd="0" presId="urn:microsoft.com/office/officeart/2008/layout/NameandTitleOrganizationalChart"/>
    <dgm:cxn modelId="{B31E00C8-84F0-4BEA-8558-D1A951CDE4FB}" type="presOf" srcId="{F912CF2E-0392-47E9-A5DD-B4DB36C20859}" destId="{0D831800-FEAF-4833-BF58-49652AA5E580}" srcOrd="0" destOrd="0" presId="urn:microsoft.com/office/officeart/2008/layout/NameandTitleOrganizationalChart"/>
    <dgm:cxn modelId="{9A07BCFC-FA2B-4190-B67D-7D8861982FDE}" srcId="{158E371B-B00F-4897-B127-8F34C789316C}" destId="{0F6D7EAF-ED35-4CC8-970D-54381D4A5DEC}" srcOrd="0" destOrd="0" parTransId="{DDAC779C-4089-48D9-B740-564D1627ABE7}" sibTransId="{590D89B0-F074-453A-87F9-3EF92DDBB4CB}"/>
    <dgm:cxn modelId="{2001C069-1EBB-499A-ABDB-7545FA417467}" type="presOf" srcId="{43B6FD5B-E7D2-40D5-94AC-326E8F8A8538}" destId="{B0582A20-B550-4966-983C-AFE5819A4837}" srcOrd="0" destOrd="0" presId="urn:microsoft.com/office/officeart/2008/layout/NameandTitleOrganizationalChart"/>
    <dgm:cxn modelId="{E886CC47-1300-4B31-9ECD-F7CEF5E5B9CE}" type="presOf" srcId="{2343978D-0D6E-4224-8629-56318141C10F}" destId="{A37CB6EB-7157-42C7-A38D-25246048C02F}" srcOrd="0" destOrd="0" presId="urn:microsoft.com/office/officeart/2008/layout/NameandTitleOrganizationalChart"/>
    <dgm:cxn modelId="{4DB42A0E-E07A-40C1-8436-96805E95EE0A}" type="presOf" srcId="{38D24313-DCF9-443D-A8CA-ADB3B2ABC469}" destId="{A6F9C647-7670-4DE9-9FC4-CC4AD589852B}" srcOrd="0" destOrd="0" presId="urn:microsoft.com/office/officeart/2008/layout/NameandTitleOrganizationalChart"/>
    <dgm:cxn modelId="{A361EFF7-4AF3-4EAB-AFDD-DB735D56E84E}" srcId="{0F6D7EAF-ED35-4CC8-970D-54381D4A5DEC}" destId="{D7314903-0B79-40F1-8E98-43F0D784A5B5}" srcOrd="1" destOrd="0" parTransId="{F912CF2E-0392-47E9-A5DD-B4DB36C20859}" sibTransId="{3BA616D5-7BCA-47B2-956D-AB5E3CBE284E}"/>
    <dgm:cxn modelId="{25D5DE1D-D186-4E2A-A496-17B0877D2379}" srcId="{0F6D7EAF-ED35-4CC8-970D-54381D4A5DEC}" destId="{43B6FD5B-E7D2-40D5-94AC-326E8F8A8538}" srcOrd="0" destOrd="0" parTransId="{F86BBCDA-2E80-4B25-A838-4A6719C14332}" sibTransId="{38D24313-DCF9-443D-A8CA-ADB3B2ABC469}"/>
    <dgm:cxn modelId="{50C8B895-358B-4AC3-9C7B-32A626808948}" type="presOf" srcId="{429F7E6C-5B73-4923-B06E-F2B22C1B2A8D}" destId="{57C328D4-A2C3-48E4-BAF2-32CCACE5A2AA}" srcOrd="1" destOrd="0" presId="urn:microsoft.com/office/officeart/2008/layout/NameandTitleOrganizationalChart"/>
    <dgm:cxn modelId="{DCC0605A-A1CB-4D1B-BC64-B8148A68C597}" srcId="{0F6D7EAF-ED35-4CC8-970D-54381D4A5DEC}" destId="{4440CF02-B757-4668-84CE-EEA0F4AF727F}" srcOrd="5" destOrd="0" parTransId="{40211FC9-5BC9-4886-BB8D-9D0901B1C8D4}" sibTransId="{DCA83C6C-B511-4A01-B64C-1BAB017BF2E8}"/>
    <dgm:cxn modelId="{D4101BAC-DE68-40B0-BA1D-DE0FB0A2D416}" type="presOf" srcId="{71E0CD32-6417-45F4-9AFA-BAF81C869147}" destId="{5CE685F0-1995-4A43-A077-949AE34BA24B}" srcOrd="0" destOrd="0" presId="urn:microsoft.com/office/officeart/2008/layout/NameandTitleOrganizationalChart"/>
    <dgm:cxn modelId="{09B0405E-D158-453F-BC55-09D4BCA6C5F8}" type="presOf" srcId="{E7C930E7-64E2-43E3-974D-96F9445105E4}" destId="{EC55625D-8874-4DB0-9BA1-ADFE4DB9386F}" srcOrd="0" destOrd="0" presId="urn:microsoft.com/office/officeart/2008/layout/NameandTitleOrganizationalChart"/>
    <dgm:cxn modelId="{51E7D482-09ED-445E-8D4C-D9CD6E5DE330}" srcId="{0F6D7EAF-ED35-4CC8-970D-54381D4A5DEC}" destId="{B541191A-5057-4494-BF6C-A4B794E5E399}" srcOrd="4" destOrd="0" parTransId="{1B23D056-1C00-442C-A745-DB2B6700C7DA}" sibTransId="{448BFD2F-D2A2-48FB-96A3-3B4E4E4479A8}"/>
    <dgm:cxn modelId="{3B0C33C7-32B5-4431-8099-358B45AF3B10}" type="presOf" srcId="{158E371B-B00F-4897-B127-8F34C789316C}" destId="{C1667A2D-7F6C-4210-AC9F-DEF6EF180993}" srcOrd="0" destOrd="0" presId="urn:microsoft.com/office/officeart/2008/layout/NameandTitleOrganizationalChart"/>
    <dgm:cxn modelId="{1AB89879-23E0-4760-8275-ED53831B8FE1}" type="presParOf" srcId="{C1667A2D-7F6C-4210-AC9F-DEF6EF180993}" destId="{4180CA90-8781-47E1-B292-838B299868D6}" srcOrd="0" destOrd="0" presId="urn:microsoft.com/office/officeart/2008/layout/NameandTitleOrganizationalChart"/>
    <dgm:cxn modelId="{C1C70CF7-2C9B-4D07-A64C-605BE8E0B08F}" type="presParOf" srcId="{4180CA90-8781-47E1-B292-838B299868D6}" destId="{3562A5D3-1F0A-48FD-8F1D-2B845EA89DBA}" srcOrd="0" destOrd="0" presId="urn:microsoft.com/office/officeart/2008/layout/NameandTitleOrganizationalChart"/>
    <dgm:cxn modelId="{BD791F08-A87A-4A07-802A-CD643599942A}" type="presParOf" srcId="{3562A5D3-1F0A-48FD-8F1D-2B845EA89DBA}" destId="{E546E1FF-1EA5-46A7-BC0C-F0A8DF12FDFA}" srcOrd="0" destOrd="0" presId="urn:microsoft.com/office/officeart/2008/layout/NameandTitleOrganizationalChart"/>
    <dgm:cxn modelId="{5A91E99D-ED6F-4E87-B178-DB30FA23F271}" type="presParOf" srcId="{3562A5D3-1F0A-48FD-8F1D-2B845EA89DBA}" destId="{9E5E1D9C-F7A0-4639-B7FE-560BDD413405}" srcOrd="1" destOrd="0" presId="urn:microsoft.com/office/officeart/2008/layout/NameandTitleOrganizationalChart"/>
    <dgm:cxn modelId="{08EAAAC9-CAA2-41FF-BDC6-96DA29DC81AC}" type="presParOf" srcId="{3562A5D3-1F0A-48FD-8F1D-2B845EA89DBA}" destId="{6EA70F77-F74E-4152-90B6-D5B4291A65F2}" srcOrd="2" destOrd="0" presId="urn:microsoft.com/office/officeart/2008/layout/NameandTitleOrganizationalChart"/>
    <dgm:cxn modelId="{5FC9BCEF-83A6-4634-B6E2-44D454221B11}" type="presParOf" srcId="{4180CA90-8781-47E1-B292-838B299868D6}" destId="{16D33C4D-4D35-4B65-B330-1BD2FEBF93BB}" srcOrd="1" destOrd="0" presId="urn:microsoft.com/office/officeart/2008/layout/NameandTitleOrganizationalChart"/>
    <dgm:cxn modelId="{D37576EA-4B41-4686-ADC6-8B50F614BF56}" type="presParOf" srcId="{16D33C4D-4D35-4B65-B330-1BD2FEBF93BB}" destId="{0D831800-FEAF-4833-BF58-49652AA5E580}" srcOrd="0" destOrd="0" presId="urn:microsoft.com/office/officeart/2008/layout/NameandTitleOrganizationalChart"/>
    <dgm:cxn modelId="{BEDD1609-1F0F-4A26-B4D1-4F393129FFBA}" type="presParOf" srcId="{16D33C4D-4D35-4B65-B330-1BD2FEBF93BB}" destId="{0F59E508-9FF7-4BEB-B63D-864760F210FF}" srcOrd="1" destOrd="0" presId="urn:microsoft.com/office/officeart/2008/layout/NameandTitleOrganizationalChart"/>
    <dgm:cxn modelId="{105860B3-E4A4-4F7E-BCFF-35D0E97FF4F6}" type="presParOf" srcId="{0F59E508-9FF7-4BEB-B63D-864760F210FF}" destId="{76AE2D11-6CA5-4453-915C-156C57A4EC4B}" srcOrd="0" destOrd="0" presId="urn:microsoft.com/office/officeart/2008/layout/NameandTitleOrganizationalChart"/>
    <dgm:cxn modelId="{9070B50A-6D80-4932-AADD-6E22CAC83691}" type="presParOf" srcId="{76AE2D11-6CA5-4453-915C-156C57A4EC4B}" destId="{F5CC79CC-4245-466B-95FB-6C46ACBC14D3}" srcOrd="0" destOrd="0" presId="urn:microsoft.com/office/officeart/2008/layout/NameandTitleOrganizationalChart"/>
    <dgm:cxn modelId="{CC695CE5-AAF7-4682-9F6E-197F782D3350}" type="presParOf" srcId="{76AE2D11-6CA5-4453-915C-156C57A4EC4B}" destId="{24175BC0-10B9-47A1-8BF3-E4128E6EF1B4}" srcOrd="1" destOrd="0" presId="urn:microsoft.com/office/officeart/2008/layout/NameandTitleOrganizationalChart"/>
    <dgm:cxn modelId="{7C934068-FB12-4912-8C6E-71145B8648D9}" type="presParOf" srcId="{76AE2D11-6CA5-4453-915C-156C57A4EC4B}" destId="{D402FFD4-2A95-4971-81DA-013291E243AD}" srcOrd="2" destOrd="0" presId="urn:microsoft.com/office/officeart/2008/layout/NameandTitleOrganizationalChart"/>
    <dgm:cxn modelId="{4438D23A-0F33-4426-BFE7-687B368F9E34}" type="presParOf" srcId="{0F59E508-9FF7-4BEB-B63D-864760F210FF}" destId="{A0D96E91-3BBF-4F36-A31E-106EA1DEF823}" srcOrd="1" destOrd="0" presId="urn:microsoft.com/office/officeart/2008/layout/NameandTitleOrganizationalChart"/>
    <dgm:cxn modelId="{28EB254D-F57F-47FB-8456-396950433125}" type="presParOf" srcId="{0F59E508-9FF7-4BEB-B63D-864760F210FF}" destId="{F45E96EE-BE77-470C-BC5B-282455B83EB6}" srcOrd="2" destOrd="0" presId="urn:microsoft.com/office/officeart/2008/layout/NameandTitleOrganizationalChart"/>
    <dgm:cxn modelId="{7BD4B717-BD88-412A-B459-F81121235EB8}" type="presParOf" srcId="{16D33C4D-4D35-4B65-B330-1BD2FEBF93BB}" destId="{5CE685F0-1995-4A43-A077-949AE34BA24B}" srcOrd="2" destOrd="0" presId="urn:microsoft.com/office/officeart/2008/layout/NameandTitleOrganizationalChart"/>
    <dgm:cxn modelId="{13CF6730-B625-4628-AFBE-23E51E7DA159}" type="presParOf" srcId="{16D33C4D-4D35-4B65-B330-1BD2FEBF93BB}" destId="{CBADB075-C524-4A68-AFAE-A56B5F678F3C}" srcOrd="3" destOrd="0" presId="urn:microsoft.com/office/officeart/2008/layout/NameandTitleOrganizationalChart"/>
    <dgm:cxn modelId="{A047BC7A-6D76-40FF-813C-ACC08FBFF8CF}" type="presParOf" srcId="{CBADB075-C524-4A68-AFAE-A56B5F678F3C}" destId="{14759119-2A4D-4457-82C4-05A18EEE3022}" srcOrd="0" destOrd="0" presId="urn:microsoft.com/office/officeart/2008/layout/NameandTitleOrganizationalChart"/>
    <dgm:cxn modelId="{39C1594D-BA5B-4505-92F4-AAB11E8889DE}" type="presParOf" srcId="{14759119-2A4D-4457-82C4-05A18EEE3022}" destId="{136DDCD3-1C5D-4063-932D-8DC140470C05}" srcOrd="0" destOrd="0" presId="urn:microsoft.com/office/officeart/2008/layout/NameandTitleOrganizationalChart"/>
    <dgm:cxn modelId="{E999E9F3-9663-45E2-AC1C-9BC4504B5320}" type="presParOf" srcId="{14759119-2A4D-4457-82C4-05A18EEE3022}" destId="{E85E35CD-0D63-40C9-BDF4-0D3ABEBE8D7B}" srcOrd="1" destOrd="0" presId="urn:microsoft.com/office/officeart/2008/layout/NameandTitleOrganizationalChart"/>
    <dgm:cxn modelId="{18CA6787-2470-4D8F-AD5A-8CF93AD45964}" type="presParOf" srcId="{14759119-2A4D-4457-82C4-05A18EEE3022}" destId="{57C328D4-A2C3-48E4-BAF2-32CCACE5A2AA}" srcOrd="2" destOrd="0" presId="urn:microsoft.com/office/officeart/2008/layout/NameandTitleOrganizationalChart"/>
    <dgm:cxn modelId="{C832A824-5F2B-43F4-8EBD-22D3CE9F854F}" type="presParOf" srcId="{CBADB075-C524-4A68-AFAE-A56B5F678F3C}" destId="{0829A002-B0DE-4272-B03A-0C0577C20671}" srcOrd="1" destOrd="0" presId="urn:microsoft.com/office/officeart/2008/layout/NameandTitleOrganizationalChart"/>
    <dgm:cxn modelId="{CB9FE628-E36E-4E02-B847-2E8518AAFD78}" type="presParOf" srcId="{CBADB075-C524-4A68-AFAE-A56B5F678F3C}" destId="{E8CA7113-27B6-4261-B8E2-614EC512E6E3}" srcOrd="2" destOrd="0" presId="urn:microsoft.com/office/officeart/2008/layout/NameandTitleOrganizationalChart"/>
    <dgm:cxn modelId="{E8B98D41-EF57-4E8F-AD52-0578DE6B4700}" type="presParOf" srcId="{16D33C4D-4D35-4B65-B330-1BD2FEBF93BB}" destId="{FE7FBA54-DF93-4BFD-AFEE-64034462E52B}" srcOrd="4" destOrd="0" presId="urn:microsoft.com/office/officeart/2008/layout/NameandTitleOrganizationalChart"/>
    <dgm:cxn modelId="{2FBBBCDC-9D08-489A-A1F5-825D795F870B}" type="presParOf" srcId="{16D33C4D-4D35-4B65-B330-1BD2FEBF93BB}" destId="{D0E0AA3E-033D-420F-96C8-2FADA1DCC101}" srcOrd="5" destOrd="0" presId="urn:microsoft.com/office/officeart/2008/layout/NameandTitleOrganizationalChart"/>
    <dgm:cxn modelId="{2670B6DB-F22E-4F4B-A66D-EF2C8D4C86A8}" type="presParOf" srcId="{D0E0AA3E-033D-420F-96C8-2FADA1DCC101}" destId="{2EEE13B1-9695-4BFB-A5B4-7FDEFAFB9EBD}" srcOrd="0" destOrd="0" presId="urn:microsoft.com/office/officeart/2008/layout/NameandTitleOrganizationalChart"/>
    <dgm:cxn modelId="{B423C902-CE97-4FC3-A068-F89C493AD83B}" type="presParOf" srcId="{2EEE13B1-9695-4BFB-A5B4-7FDEFAFB9EBD}" destId="{71249D24-E76A-4AD2-8230-5A077C08B402}" srcOrd="0" destOrd="0" presId="urn:microsoft.com/office/officeart/2008/layout/NameandTitleOrganizationalChart"/>
    <dgm:cxn modelId="{39FEE959-85A8-410D-A258-051F0B4697E1}" type="presParOf" srcId="{2EEE13B1-9695-4BFB-A5B4-7FDEFAFB9EBD}" destId="{F025340B-F953-4664-BB51-1B3617BC0764}" srcOrd="1" destOrd="0" presId="urn:microsoft.com/office/officeart/2008/layout/NameandTitleOrganizationalChart"/>
    <dgm:cxn modelId="{A2BB5A05-42EB-4C90-B461-65041CC3EA78}" type="presParOf" srcId="{2EEE13B1-9695-4BFB-A5B4-7FDEFAFB9EBD}" destId="{879F66CB-7278-44AF-8FBD-34934767DB7C}" srcOrd="2" destOrd="0" presId="urn:microsoft.com/office/officeart/2008/layout/NameandTitleOrganizationalChart"/>
    <dgm:cxn modelId="{F8B40235-1DED-44D7-BCE2-D1EB8E834AA5}" type="presParOf" srcId="{D0E0AA3E-033D-420F-96C8-2FADA1DCC101}" destId="{3CF74D89-57D4-45C9-8A1D-35FE89C14728}" srcOrd="1" destOrd="0" presId="urn:microsoft.com/office/officeart/2008/layout/NameandTitleOrganizationalChart"/>
    <dgm:cxn modelId="{E88EA4D7-326C-4CDD-878F-6E561F53E1D0}" type="presParOf" srcId="{D0E0AA3E-033D-420F-96C8-2FADA1DCC101}" destId="{96817055-233F-4CDA-A4B9-6EF0935DC150}" srcOrd="2" destOrd="0" presId="urn:microsoft.com/office/officeart/2008/layout/NameandTitleOrganizationalChart"/>
    <dgm:cxn modelId="{33FCFFB7-4605-4168-8621-04B843848F17}" type="presParOf" srcId="{16D33C4D-4D35-4B65-B330-1BD2FEBF93BB}" destId="{210A25A7-732F-47E4-9284-05809A438F75}" srcOrd="6" destOrd="0" presId="urn:microsoft.com/office/officeart/2008/layout/NameandTitleOrganizationalChart"/>
    <dgm:cxn modelId="{23C9E567-6853-4457-8384-39681B57725C}" type="presParOf" srcId="{16D33C4D-4D35-4B65-B330-1BD2FEBF93BB}" destId="{48A9AC6F-FCB4-43DC-83D4-FD03C4176131}" srcOrd="7" destOrd="0" presId="urn:microsoft.com/office/officeart/2008/layout/NameandTitleOrganizationalChart"/>
    <dgm:cxn modelId="{2F8CE750-871A-4E5F-8CAD-3B7D19193409}" type="presParOf" srcId="{48A9AC6F-FCB4-43DC-83D4-FD03C4176131}" destId="{7ABDB8CA-81CE-439E-9E6B-EBD32518D3DE}" srcOrd="0" destOrd="0" presId="urn:microsoft.com/office/officeart/2008/layout/NameandTitleOrganizationalChart"/>
    <dgm:cxn modelId="{2101498A-3680-480D-8F6D-BF66DEDFEC21}" type="presParOf" srcId="{7ABDB8CA-81CE-439E-9E6B-EBD32518D3DE}" destId="{1A2121AA-F946-474F-AAC3-98ADC8614325}" srcOrd="0" destOrd="0" presId="urn:microsoft.com/office/officeart/2008/layout/NameandTitleOrganizationalChart"/>
    <dgm:cxn modelId="{B87E113E-D1EB-4A26-A826-FF19CF04D172}" type="presParOf" srcId="{7ABDB8CA-81CE-439E-9E6B-EBD32518D3DE}" destId="{0416B559-2039-4F20-8B56-D87E55BB6406}" srcOrd="1" destOrd="0" presId="urn:microsoft.com/office/officeart/2008/layout/NameandTitleOrganizationalChart"/>
    <dgm:cxn modelId="{4C10B9DB-186F-4C23-AC52-814FD70F3E83}" type="presParOf" srcId="{7ABDB8CA-81CE-439E-9E6B-EBD32518D3DE}" destId="{1A99DAC2-EC4A-48C5-8512-D072349CEDED}" srcOrd="2" destOrd="0" presId="urn:microsoft.com/office/officeart/2008/layout/NameandTitleOrganizationalChart"/>
    <dgm:cxn modelId="{851C97D6-ECD8-46F1-A8B0-F0A320C7EEBA}" type="presParOf" srcId="{48A9AC6F-FCB4-43DC-83D4-FD03C4176131}" destId="{83CF63E4-7B83-4DE8-9F7F-7EF908506F7B}" srcOrd="1" destOrd="0" presId="urn:microsoft.com/office/officeart/2008/layout/NameandTitleOrganizationalChart"/>
    <dgm:cxn modelId="{805F69B0-BBAA-474E-9BCD-39A39CCD08AB}" type="presParOf" srcId="{48A9AC6F-FCB4-43DC-83D4-FD03C4176131}" destId="{151B3EC8-7FC9-49FC-A46A-7B9B69240CB3}" srcOrd="2" destOrd="0" presId="urn:microsoft.com/office/officeart/2008/layout/NameandTitleOrganizationalChart"/>
    <dgm:cxn modelId="{4972A09C-69A4-47D6-8941-8D32276C841E}" type="presParOf" srcId="{16D33C4D-4D35-4B65-B330-1BD2FEBF93BB}" destId="{8FABD41C-2E00-4645-84D7-60F9016865CC}" srcOrd="8" destOrd="0" presId="urn:microsoft.com/office/officeart/2008/layout/NameandTitleOrganizationalChart"/>
    <dgm:cxn modelId="{272A35BF-2284-452E-8527-2471ECE07AF9}" type="presParOf" srcId="{16D33C4D-4D35-4B65-B330-1BD2FEBF93BB}" destId="{DD7EC112-1FC8-4CB4-BF89-3A6CCB026B09}" srcOrd="9" destOrd="0" presId="urn:microsoft.com/office/officeart/2008/layout/NameandTitleOrganizationalChart"/>
    <dgm:cxn modelId="{E44F6C69-BE5F-4903-B319-B4521F8DCF9B}" type="presParOf" srcId="{DD7EC112-1FC8-4CB4-BF89-3A6CCB026B09}" destId="{422F2242-3AE8-4164-B9C1-36F98B808CA1}" srcOrd="0" destOrd="0" presId="urn:microsoft.com/office/officeart/2008/layout/NameandTitleOrganizationalChart"/>
    <dgm:cxn modelId="{A60F9F03-C7FD-4F40-9F73-B759DC1F600B}" type="presParOf" srcId="{422F2242-3AE8-4164-B9C1-36F98B808CA1}" destId="{BF2CCE32-87D4-4434-8BCF-64B7F0229F9D}" srcOrd="0" destOrd="0" presId="urn:microsoft.com/office/officeart/2008/layout/NameandTitleOrganizationalChart"/>
    <dgm:cxn modelId="{1C14EB71-CA3C-4B01-8849-B0E1144882B8}" type="presParOf" srcId="{422F2242-3AE8-4164-B9C1-36F98B808CA1}" destId="{8C9D0C31-EB59-4F85-8016-CF9F4EA5A47A}" srcOrd="1" destOrd="0" presId="urn:microsoft.com/office/officeart/2008/layout/NameandTitleOrganizationalChart"/>
    <dgm:cxn modelId="{6361377A-31EC-458D-9D5A-207F2934515A}" type="presParOf" srcId="{422F2242-3AE8-4164-B9C1-36F98B808CA1}" destId="{061514EA-2DCD-4DF2-8D52-980DC4497FD3}" srcOrd="2" destOrd="0" presId="urn:microsoft.com/office/officeart/2008/layout/NameandTitleOrganizationalChart"/>
    <dgm:cxn modelId="{D2D5CD22-0CF2-405A-AC99-89EE3E95891E}" type="presParOf" srcId="{DD7EC112-1FC8-4CB4-BF89-3A6CCB026B09}" destId="{55FF7FC8-B6E5-4036-8365-A513756B8D43}" srcOrd="1" destOrd="0" presId="urn:microsoft.com/office/officeart/2008/layout/NameandTitleOrganizationalChart"/>
    <dgm:cxn modelId="{0B09F523-0D10-4164-BA3B-084CA6ADA28E}" type="presParOf" srcId="{DD7EC112-1FC8-4CB4-BF89-3A6CCB026B09}" destId="{9A92413C-DA03-4F34-82D5-1E1C6FB3767E}" srcOrd="2" destOrd="0" presId="urn:microsoft.com/office/officeart/2008/layout/NameandTitleOrganizationalChart"/>
    <dgm:cxn modelId="{5A1000D4-95EB-4B7A-BB4E-DA32C539A01C}" type="presParOf" srcId="{16D33C4D-4D35-4B65-B330-1BD2FEBF93BB}" destId="{A37CB6EB-7157-42C7-A38D-25246048C02F}" srcOrd="10" destOrd="0" presId="urn:microsoft.com/office/officeart/2008/layout/NameandTitleOrganizationalChart"/>
    <dgm:cxn modelId="{07BCB867-DBF2-4F2D-BB70-180614984531}" type="presParOf" srcId="{16D33C4D-4D35-4B65-B330-1BD2FEBF93BB}" destId="{98E7C12D-10B2-4F70-ACA7-45915CB2F4B5}" srcOrd="11" destOrd="0" presId="urn:microsoft.com/office/officeart/2008/layout/NameandTitleOrganizationalChart"/>
    <dgm:cxn modelId="{0E5D15D2-4CA8-440F-9F34-C4FF2A9AA19D}" type="presParOf" srcId="{98E7C12D-10B2-4F70-ACA7-45915CB2F4B5}" destId="{067206E5-45D9-4D5F-A9BB-3566E0D06A63}" srcOrd="0" destOrd="0" presId="urn:microsoft.com/office/officeart/2008/layout/NameandTitleOrganizationalChart"/>
    <dgm:cxn modelId="{C58C187B-83F9-4C00-A32D-B89FA8F72D19}" type="presParOf" srcId="{067206E5-45D9-4D5F-A9BB-3566E0D06A63}" destId="{3E7F237B-A800-4EB3-8494-ED07797679DF}" srcOrd="0" destOrd="0" presId="urn:microsoft.com/office/officeart/2008/layout/NameandTitleOrganizationalChart"/>
    <dgm:cxn modelId="{03163745-5EFF-45D8-98D9-A6F740F7E6D0}" type="presParOf" srcId="{067206E5-45D9-4D5F-A9BB-3566E0D06A63}" destId="{EC55625D-8874-4DB0-9BA1-ADFE4DB9386F}" srcOrd="1" destOrd="0" presId="urn:microsoft.com/office/officeart/2008/layout/NameandTitleOrganizationalChart"/>
    <dgm:cxn modelId="{1621D9EF-CBA3-474F-B711-B5C8833A236F}" type="presParOf" srcId="{067206E5-45D9-4D5F-A9BB-3566E0D06A63}" destId="{DF6F9FA5-578E-4C67-8A03-B31D7E17B9EC}" srcOrd="2" destOrd="0" presId="urn:microsoft.com/office/officeart/2008/layout/NameandTitleOrganizationalChart"/>
    <dgm:cxn modelId="{54681684-CE1D-41B4-8DD7-99E5993CF915}" type="presParOf" srcId="{98E7C12D-10B2-4F70-ACA7-45915CB2F4B5}" destId="{51736C99-82A1-46E3-828B-22FB815EBC05}" srcOrd="1" destOrd="0" presId="urn:microsoft.com/office/officeart/2008/layout/NameandTitleOrganizationalChart"/>
    <dgm:cxn modelId="{87A56358-4B5A-4396-848C-E0D03F24F965}" type="presParOf" srcId="{98E7C12D-10B2-4F70-ACA7-45915CB2F4B5}" destId="{D566EF23-02C2-4B88-8CCB-80118F6A1DC9}" srcOrd="2" destOrd="0" presId="urn:microsoft.com/office/officeart/2008/layout/NameandTitleOrganizationalChart"/>
    <dgm:cxn modelId="{3346F972-0473-4663-A2AA-F5AFB5E5D1C4}" type="presParOf" srcId="{4180CA90-8781-47E1-B292-838B299868D6}" destId="{E0F4D9DE-6A62-4045-B522-054A1D936D8D}" srcOrd="2" destOrd="0" presId="urn:microsoft.com/office/officeart/2008/layout/NameandTitleOrganizationalChart"/>
    <dgm:cxn modelId="{0505BBA0-A6B6-4472-9A13-6103D9A05E6A}" type="presParOf" srcId="{E0F4D9DE-6A62-4045-B522-054A1D936D8D}" destId="{AC214678-EEA6-422C-B7DE-74661135B8A9}" srcOrd="0" destOrd="0" presId="urn:microsoft.com/office/officeart/2008/layout/NameandTitleOrganizationalChart"/>
    <dgm:cxn modelId="{F07A7E71-B050-4C94-AF77-C4674BB2B5C5}" type="presParOf" srcId="{E0F4D9DE-6A62-4045-B522-054A1D936D8D}" destId="{6DDF2062-1842-4A58-99DF-8FBD1C5360B7}" srcOrd="1" destOrd="0" presId="urn:microsoft.com/office/officeart/2008/layout/NameandTitleOrganizationalChart"/>
    <dgm:cxn modelId="{9C582672-3337-4A71-AEFB-7B58E8BC2064}" type="presParOf" srcId="{6DDF2062-1842-4A58-99DF-8FBD1C5360B7}" destId="{183A3780-1A4B-49F0-81D7-D80B13D86977}" srcOrd="0" destOrd="0" presId="urn:microsoft.com/office/officeart/2008/layout/NameandTitleOrganizationalChart"/>
    <dgm:cxn modelId="{A57B63F0-92CC-411B-B166-256369EC72A2}" type="presParOf" srcId="{183A3780-1A4B-49F0-81D7-D80B13D86977}" destId="{B0582A20-B550-4966-983C-AFE5819A4837}" srcOrd="0" destOrd="0" presId="urn:microsoft.com/office/officeart/2008/layout/NameandTitleOrganizationalChart"/>
    <dgm:cxn modelId="{8B07BB8A-1BA2-4CBB-924F-9D3E99AD0311}" type="presParOf" srcId="{183A3780-1A4B-49F0-81D7-D80B13D86977}" destId="{A6F9C647-7670-4DE9-9FC4-CC4AD589852B}" srcOrd="1" destOrd="0" presId="urn:microsoft.com/office/officeart/2008/layout/NameandTitleOrganizationalChart"/>
    <dgm:cxn modelId="{EE5B412C-890F-4394-A3D8-62C8BC068DEA}" type="presParOf" srcId="{183A3780-1A4B-49F0-81D7-D80B13D86977}" destId="{293D1474-B664-428D-B264-F123986BB60C}" srcOrd="2" destOrd="0" presId="urn:microsoft.com/office/officeart/2008/layout/NameandTitleOrganizationalChart"/>
    <dgm:cxn modelId="{91DD8441-5BC4-41DE-A278-C03D0C592BFB}" type="presParOf" srcId="{6DDF2062-1842-4A58-99DF-8FBD1C5360B7}" destId="{2D1D5B1F-2925-4A06-80A0-A06EC9AF8BD1}" srcOrd="1" destOrd="0" presId="urn:microsoft.com/office/officeart/2008/layout/NameandTitleOrganizationalChart"/>
    <dgm:cxn modelId="{95F5C5F0-24F5-424E-AB43-ED9CFB93BB0F}" type="presParOf" srcId="{6DDF2062-1842-4A58-99DF-8FBD1C5360B7}" destId="{9EBD7885-C1DA-478D-ADB1-554C4EFD278E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657A3EF-61F7-41F0-BA93-5D8BBCDDA48E}" type="doc">
      <dgm:prSet loTypeId="urn:microsoft.com/office/officeart/2005/8/layout/lProcess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32863548-0740-4ECE-A082-2D56B39C205E}">
      <dgm:prSet phldrT="[文字]"/>
      <dgm:spPr/>
      <dgm:t>
        <a:bodyPr/>
        <a:lstStyle/>
        <a:p>
          <a:r>
            <a:rPr lang="zh-TW" altLang="en-US" dirty="0" smtClean="0"/>
            <a:t>網站一</a:t>
          </a:r>
          <a:endParaRPr lang="zh-TW" altLang="en-US" dirty="0"/>
        </a:p>
      </dgm:t>
    </dgm:pt>
    <dgm:pt modelId="{A25AED27-C4C1-423A-A895-12EF6289CD24}" type="parTrans" cxnId="{711A3A7D-AF82-473E-882D-283530A8DE34}">
      <dgm:prSet/>
      <dgm:spPr/>
      <dgm:t>
        <a:bodyPr/>
        <a:lstStyle/>
        <a:p>
          <a:endParaRPr lang="zh-TW" altLang="en-US"/>
        </a:p>
      </dgm:t>
    </dgm:pt>
    <dgm:pt modelId="{1EBA3C6E-ABAB-4BF6-BC90-D6E8ABD26D20}" type="sibTrans" cxnId="{711A3A7D-AF82-473E-882D-283530A8DE34}">
      <dgm:prSet/>
      <dgm:spPr/>
      <dgm:t>
        <a:bodyPr/>
        <a:lstStyle/>
        <a:p>
          <a:endParaRPr lang="zh-TW" altLang="en-US"/>
        </a:p>
      </dgm:t>
    </dgm:pt>
    <dgm:pt modelId="{EF12573A-C7CF-4519-AAF1-4E69D52F1A9E}">
      <dgm:prSet phldrT="[文字]"/>
      <dgm:spPr/>
      <dgm:t>
        <a:bodyPr/>
        <a:lstStyle/>
        <a:p>
          <a:r>
            <a:rPr lang="zh-TW" altLang="en-US" dirty="0" smtClean="0"/>
            <a:t>網頁一</a:t>
          </a:r>
          <a:endParaRPr lang="zh-TW" altLang="en-US" dirty="0"/>
        </a:p>
      </dgm:t>
    </dgm:pt>
    <dgm:pt modelId="{87AAEABD-FB7C-4C5B-8CCD-AA274F419C0F}" type="parTrans" cxnId="{8A21B3C5-08FB-4F34-BA74-733A65562A90}">
      <dgm:prSet/>
      <dgm:spPr/>
      <dgm:t>
        <a:bodyPr/>
        <a:lstStyle/>
        <a:p>
          <a:endParaRPr lang="zh-TW" altLang="en-US"/>
        </a:p>
      </dgm:t>
    </dgm:pt>
    <dgm:pt modelId="{BB6E2A7C-2B0A-4723-82CE-AF8FAF2E74D1}" type="sibTrans" cxnId="{8A21B3C5-08FB-4F34-BA74-733A65562A90}">
      <dgm:prSet/>
      <dgm:spPr/>
      <dgm:t>
        <a:bodyPr/>
        <a:lstStyle/>
        <a:p>
          <a:endParaRPr lang="zh-TW" altLang="en-US"/>
        </a:p>
      </dgm:t>
    </dgm:pt>
    <dgm:pt modelId="{A63670B9-A9DB-46D4-B6C6-6C51F92F3652}">
      <dgm:prSet phldrT="[文字]"/>
      <dgm:spPr/>
      <dgm:t>
        <a:bodyPr/>
        <a:lstStyle/>
        <a:p>
          <a:r>
            <a:rPr lang="zh-TW" altLang="en-US" dirty="0" smtClean="0"/>
            <a:t>網頁二</a:t>
          </a:r>
          <a:endParaRPr lang="zh-TW" altLang="en-US" dirty="0"/>
        </a:p>
      </dgm:t>
    </dgm:pt>
    <dgm:pt modelId="{766E94BA-3D79-4FDD-B329-78BDD436C667}" type="parTrans" cxnId="{4361C810-A797-4933-89C4-40402E13D9BB}">
      <dgm:prSet/>
      <dgm:spPr/>
      <dgm:t>
        <a:bodyPr/>
        <a:lstStyle/>
        <a:p>
          <a:endParaRPr lang="zh-TW" altLang="en-US"/>
        </a:p>
      </dgm:t>
    </dgm:pt>
    <dgm:pt modelId="{656CF1DB-23B5-4132-BBCB-B49530971974}" type="sibTrans" cxnId="{4361C810-A797-4933-89C4-40402E13D9BB}">
      <dgm:prSet/>
      <dgm:spPr/>
      <dgm:t>
        <a:bodyPr/>
        <a:lstStyle/>
        <a:p>
          <a:endParaRPr lang="zh-TW" altLang="en-US"/>
        </a:p>
      </dgm:t>
    </dgm:pt>
    <dgm:pt modelId="{B26C1E38-CE9B-425F-A233-4ECA126D2EED}">
      <dgm:prSet phldrT="[文字]"/>
      <dgm:spPr/>
      <dgm:t>
        <a:bodyPr/>
        <a:lstStyle/>
        <a:p>
          <a:r>
            <a:rPr lang="zh-TW" altLang="en-US" dirty="0" smtClean="0"/>
            <a:t>網站二</a:t>
          </a:r>
          <a:endParaRPr lang="zh-TW" altLang="en-US" dirty="0"/>
        </a:p>
      </dgm:t>
    </dgm:pt>
    <dgm:pt modelId="{58FA51A4-17FA-44F8-BC8B-18CD960A45B8}" type="parTrans" cxnId="{222AC404-5885-465F-BA1B-5D0CAE7589C4}">
      <dgm:prSet/>
      <dgm:spPr/>
      <dgm:t>
        <a:bodyPr/>
        <a:lstStyle/>
        <a:p>
          <a:endParaRPr lang="zh-TW" altLang="en-US"/>
        </a:p>
      </dgm:t>
    </dgm:pt>
    <dgm:pt modelId="{81F4CD50-8B62-45FF-B3D6-6FFA88BFC728}" type="sibTrans" cxnId="{222AC404-5885-465F-BA1B-5D0CAE7589C4}">
      <dgm:prSet/>
      <dgm:spPr/>
      <dgm:t>
        <a:bodyPr/>
        <a:lstStyle/>
        <a:p>
          <a:endParaRPr lang="zh-TW" altLang="en-US"/>
        </a:p>
      </dgm:t>
    </dgm:pt>
    <dgm:pt modelId="{9A007611-3D0F-4B04-927A-0B1D959681A6}">
      <dgm:prSet phldrT="[文字]"/>
      <dgm:spPr/>
      <dgm:t>
        <a:bodyPr/>
        <a:lstStyle/>
        <a:p>
          <a:r>
            <a:rPr lang="zh-TW" altLang="en-US" dirty="0" smtClean="0"/>
            <a:t>網頁三</a:t>
          </a:r>
          <a:endParaRPr lang="zh-TW" altLang="en-US" dirty="0"/>
        </a:p>
      </dgm:t>
    </dgm:pt>
    <dgm:pt modelId="{8EFA2BAD-76B1-4FC7-9997-EC680C91C0E4}" type="parTrans" cxnId="{7A671C5F-5111-4A4E-904B-FB9C41FEC591}">
      <dgm:prSet/>
      <dgm:spPr/>
      <dgm:t>
        <a:bodyPr/>
        <a:lstStyle/>
        <a:p>
          <a:endParaRPr lang="zh-TW" altLang="en-US"/>
        </a:p>
      </dgm:t>
    </dgm:pt>
    <dgm:pt modelId="{5EA160A1-5DE7-498E-8FDC-5EF409F2EC5D}" type="sibTrans" cxnId="{7A671C5F-5111-4A4E-904B-FB9C41FEC591}">
      <dgm:prSet/>
      <dgm:spPr/>
      <dgm:t>
        <a:bodyPr/>
        <a:lstStyle/>
        <a:p>
          <a:endParaRPr lang="zh-TW" altLang="en-US"/>
        </a:p>
      </dgm:t>
    </dgm:pt>
    <dgm:pt modelId="{B0E1098F-BF60-457B-8EA0-6A8294EEE484}">
      <dgm:prSet phldrT="[文字]"/>
      <dgm:spPr/>
      <dgm:t>
        <a:bodyPr/>
        <a:lstStyle/>
        <a:p>
          <a:r>
            <a:rPr lang="zh-TW" altLang="en-US" dirty="0" smtClean="0"/>
            <a:t>網頁四</a:t>
          </a:r>
          <a:endParaRPr lang="zh-TW" altLang="en-US" dirty="0"/>
        </a:p>
      </dgm:t>
    </dgm:pt>
    <dgm:pt modelId="{2E397CA4-F4DB-46E6-BDE1-1552A9B6E505}" type="parTrans" cxnId="{215D27FF-B238-486F-98DD-A2BBFD4C7873}">
      <dgm:prSet/>
      <dgm:spPr/>
      <dgm:t>
        <a:bodyPr/>
        <a:lstStyle/>
        <a:p>
          <a:endParaRPr lang="zh-TW" altLang="en-US"/>
        </a:p>
      </dgm:t>
    </dgm:pt>
    <dgm:pt modelId="{53EC3B66-D60E-4F93-AE7A-E6CFE3FAA980}" type="sibTrans" cxnId="{215D27FF-B238-486F-98DD-A2BBFD4C7873}">
      <dgm:prSet/>
      <dgm:spPr/>
      <dgm:t>
        <a:bodyPr/>
        <a:lstStyle/>
        <a:p>
          <a:endParaRPr lang="zh-TW" altLang="en-US"/>
        </a:p>
      </dgm:t>
    </dgm:pt>
    <dgm:pt modelId="{9650BF01-018D-4F7D-8DEE-63C42C28BFBC}">
      <dgm:prSet phldrT="[文字]"/>
      <dgm:spPr/>
      <dgm:t>
        <a:bodyPr/>
        <a:lstStyle/>
        <a:p>
          <a:r>
            <a:rPr lang="zh-TW" altLang="en-US" dirty="0" smtClean="0"/>
            <a:t>網站三</a:t>
          </a:r>
          <a:endParaRPr lang="zh-TW" altLang="en-US" dirty="0"/>
        </a:p>
      </dgm:t>
    </dgm:pt>
    <dgm:pt modelId="{41834B5E-F8F1-412E-B5D7-870B73104819}" type="parTrans" cxnId="{6C539B03-9CDB-46A0-85D1-52A408C82345}">
      <dgm:prSet/>
      <dgm:spPr/>
      <dgm:t>
        <a:bodyPr/>
        <a:lstStyle/>
        <a:p>
          <a:endParaRPr lang="zh-TW" altLang="en-US"/>
        </a:p>
      </dgm:t>
    </dgm:pt>
    <dgm:pt modelId="{559B2C46-C172-48AD-B26B-D0BD0A566B53}" type="sibTrans" cxnId="{6C539B03-9CDB-46A0-85D1-52A408C82345}">
      <dgm:prSet/>
      <dgm:spPr/>
      <dgm:t>
        <a:bodyPr/>
        <a:lstStyle/>
        <a:p>
          <a:endParaRPr lang="zh-TW" altLang="en-US"/>
        </a:p>
      </dgm:t>
    </dgm:pt>
    <dgm:pt modelId="{CB2C6191-DA4C-49B0-9FC4-7DCB645E4268}">
      <dgm:prSet phldrT="[文字]"/>
      <dgm:spPr/>
      <dgm:t>
        <a:bodyPr/>
        <a:lstStyle/>
        <a:p>
          <a:r>
            <a:rPr lang="zh-TW" altLang="en-US" dirty="0" smtClean="0"/>
            <a:t>網頁五</a:t>
          </a:r>
          <a:endParaRPr lang="zh-TW" altLang="en-US" dirty="0"/>
        </a:p>
      </dgm:t>
    </dgm:pt>
    <dgm:pt modelId="{79845004-CF4F-4A73-900F-B0A2736DF22F}" type="parTrans" cxnId="{95EFECD3-DF0A-4545-97A6-F4778C2F1110}">
      <dgm:prSet/>
      <dgm:spPr/>
      <dgm:t>
        <a:bodyPr/>
        <a:lstStyle/>
        <a:p>
          <a:endParaRPr lang="zh-TW" altLang="en-US"/>
        </a:p>
      </dgm:t>
    </dgm:pt>
    <dgm:pt modelId="{649B20BD-2942-4EEB-AFB3-4A3FB77C4345}" type="sibTrans" cxnId="{95EFECD3-DF0A-4545-97A6-F4778C2F1110}">
      <dgm:prSet/>
      <dgm:spPr/>
      <dgm:t>
        <a:bodyPr/>
        <a:lstStyle/>
        <a:p>
          <a:endParaRPr lang="zh-TW" altLang="en-US"/>
        </a:p>
      </dgm:t>
    </dgm:pt>
    <dgm:pt modelId="{62ADB974-7BD8-4CC7-8DF6-78058B2CC43E}">
      <dgm:prSet phldrT="[文字]"/>
      <dgm:spPr/>
      <dgm:t>
        <a:bodyPr/>
        <a:lstStyle/>
        <a:p>
          <a:r>
            <a:rPr lang="zh-TW" altLang="en-US" dirty="0" smtClean="0"/>
            <a:t>網頁六</a:t>
          </a:r>
          <a:endParaRPr lang="zh-TW" altLang="en-US" dirty="0"/>
        </a:p>
      </dgm:t>
    </dgm:pt>
    <dgm:pt modelId="{F2B74474-EF9A-4A99-9725-B2841EA43380}" type="parTrans" cxnId="{30E91F31-2AA9-4061-AF38-EEF59732EEAE}">
      <dgm:prSet/>
      <dgm:spPr/>
      <dgm:t>
        <a:bodyPr/>
        <a:lstStyle/>
        <a:p>
          <a:endParaRPr lang="zh-TW" altLang="en-US"/>
        </a:p>
      </dgm:t>
    </dgm:pt>
    <dgm:pt modelId="{D9C9CEFC-8276-4FBD-80A3-C5E2086BE145}" type="sibTrans" cxnId="{30E91F31-2AA9-4061-AF38-EEF59732EEAE}">
      <dgm:prSet/>
      <dgm:spPr/>
      <dgm:t>
        <a:bodyPr/>
        <a:lstStyle/>
        <a:p>
          <a:endParaRPr lang="zh-TW" altLang="en-US"/>
        </a:p>
      </dgm:t>
    </dgm:pt>
    <dgm:pt modelId="{1BF9F022-B520-424C-84EF-0BF7DFEFD05E}" type="pres">
      <dgm:prSet presAssocID="{F657A3EF-61F7-41F0-BA93-5D8BBCDDA48E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A7FDD2B-A2C0-4013-BF9F-FCC2C84147DE}" type="pres">
      <dgm:prSet presAssocID="{32863548-0740-4ECE-A082-2D56B39C205E}" presName="compNode" presStyleCnt="0"/>
      <dgm:spPr/>
    </dgm:pt>
    <dgm:pt modelId="{D429234C-3043-403A-BAC8-D6DDC829CD82}" type="pres">
      <dgm:prSet presAssocID="{32863548-0740-4ECE-A082-2D56B39C205E}" presName="aNode" presStyleLbl="bgShp" presStyleIdx="0" presStyleCnt="3"/>
      <dgm:spPr/>
      <dgm:t>
        <a:bodyPr/>
        <a:lstStyle/>
        <a:p>
          <a:endParaRPr lang="zh-TW" altLang="en-US"/>
        </a:p>
      </dgm:t>
    </dgm:pt>
    <dgm:pt modelId="{387802DF-2737-4C48-9763-B70F51F5BE00}" type="pres">
      <dgm:prSet presAssocID="{32863548-0740-4ECE-A082-2D56B39C205E}" presName="textNode" presStyleLbl="bgShp" presStyleIdx="0" presStyleCnt="3"/>
      <dgm:spPr/>
      <dgm:t>
        <a:bodyPr/>
        <a:lstStyle/>
        <a:p>
          <a:endParaRPr lang="zh-TW" altLang="en-US"/>
        </a:p>
      </dgm:t>
    </dgm:pt>
    <dgm:pt modelId="{25CE1CD2-4C2F-4396-B5E5-1714FDC368D6}" type="pres">
      <dgm:prSet presAssocID="{32863548-0740-4ECE-A082-2D56B39C205E}" presName="compChildNode" presStyleCnt="0"/>
      <dgm:spPr/>
    </dgm:pt>
    <dgm:pt modelId="{3B782080-7B6F-4EF8-BFEA-0AB608127570}" type="pres">
      <dgm:prSet presAssocID="{32863548-0740-4ECE-A082-2D56B39C205E}" presName="theInnerList" presStyleCnt="0"/>
      <dgm:spPr/>
    </dgm:pt>
    <dgm:pt modelId="{9105AA3F-EFE7-4A65-AF0E-D22CF713E3F8}" type="pres">
      <dgm:prSet presAssocID="{EF12573A-C7CF-4519-AAF1-4E69D52F1A9E}" presName="child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42223BE-DBFA-4778-B633-23F70BEBC58B}" type="pres">
      <dgm:prSet presAssocID="{EF12573A-C7CF-4519-AAF1-4E69D52F1A9E}" presName="aSpace2" presStyleCnt="0"/>
      <dgm:spPr/>
    </dgm:pt>
    <dgm:pt modelId="{3037C978-98B4-42B8-B72B-2BD4D2F38C43}" type="pres">
      <dgm:prSet presAssocID="{A63670B9-A9DB-46D4-B6C6-6C51F92F3652}" presName="child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9FF4C45-1367-43AD-B696-C84EB8B15212}" type="pres">
      <dgm:prSet presAssocID="{32863548-0740-4ECE-A082-2D56B39C205E}" presName="aSpace" presStyleCnt="0"/>
      <dgm:spPr/>
    </dgm:pt>
    <dgm:pt modelId="{550336FC-A79D-457B-B0D3-F3D3533EEE25}" type="pres">
      <dgm:prSet presAssocID="{B26C1E38-CE9B-425F-A233-4ECA126D2EED}" presName="compNode" presStyleCnt="0"/>
      <dgm:spPr/>
    </dgm:pt>
    <dgm:pt modelId="{44878CC9-4DF0-4EB0-9A23-BD4C0369C9CE}" type="pres">
      <dgm:prSet presAssocID="{B26C1E38-CE9B-425F-A233-4ECA126D2EED}" presName="aNode" presStyleLbl="bgShp" presStyleIdx="1" presStyleCnt="3"/>
      <dgm:spPr/>
      <dgm:t>
        <a:bodyPr/>
        <a:lstStyle/>
        <a:p>
          <a:endParaRPr lang="zh-TW" altLang="en-US"/>
        </a:p>
      </dgm:t>
    </dgm:pt>
    <dgm:pt modelId="{B071B6B2-D151-4098-AEDF-DC63A2834E92}" type="pres">
      <dgm:prSet presAssocID="{B26C1E38-CE9B-425F-A233-4ECA126D2EED}" presName="textNode" presStyleLbl="bgShp" presStyleIdx="1" presStyleCnt="3"/>
      <dgm:spPr/>
      <dgm:t>
        <a:bodyPr/>
        <a:lstStyle/>
        <a:p>
          <a:endParaRPr lang="zh-TW" altLang="en-US"/>
        </a:p>
      </dgm:t>
    </dgm:pt>
    <dgm:pt modelId="{0A80FB1E-01C0-49A7-A721-56F3D3225E55}" type="pres">
      <dgm:prSet presAssocID="{B26C1E38-CE9B-425F-A233-4ECA126D2EED}" presName="compChildNode" presStyleCnt="0"/>
      <dgm:spPr/>
    </dgm:pt>
    <dgm:pt modelId="{1C6CFF06-320A-46BC-9B2F-9640ACC9B37E}" type="pres">
      <dgm:prSet presAssocID="{B26C1E38-CE9B-425F-A233-4ECA126D2EED}" presName="theInnerList" presStyleCnt="0"/>
      <dgm:spPr/>
    </dgm:pt>
    <dgm:pt modelId="{D217EA97-F550-4BF3-BFCA-7B034FF265BB}" type="pres">
      <dgm:prSet presAssocID="{9A007611-3D0F-4B04-927A-0B1D959681A6}" presName="child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BFC1609-E9DC-4FC9-9386-C872CAB0E42F}" type="pres">
      <dgm:prSet presAssocID="{9A007611-3D0F-4B04-927A-0B1D959681A6}" presName="aSpace2" presStyleCnt="0"/>
      <dgm:spPr/>
    </dgm:pt>
    <dgm:pt modelId="{839FA645-F824-43A1-8C6E-59B12B6F7B08}" type="pres">
      <dgm:prSet presAssocID="{B0E1098F-BF60-457B-8EA0-6A8294EEE484}" presName="child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58B2FB2-41B4-4EED-A33F-FECBA69DCC2C}" type="pres">
      <dgm:prSet presAssocID="{B26C1E38-CE9B-425F-A233-4ECA126D2EED}" presName="aSpace" presStyleCnt="0"/>
      <dgm:spPr/>
    </dgm:pt>
    <dgm:pt modelId="{BF86CBB6-121A-486F-A1AB-02787EF42C09}" type="pres">
      <dgm:prSet presAssocID="{9650BF01-018D-4F7D-8DEE-63C42C28BFBC}" presName="compNode" presStyleCnt="0"/>
      <dgm:spPr/>
    </dgm:pt>
    <dgm:pt modelId="{C3788FAB-6BF9-4165-85D9-343F62F9A056}" type="pres">
      <dgm:prSet presAssocID="{9650BF01-018D-4F7D-8DEE-63C42C28BFBC}" presName="aNode" presStyleLbl="bgShp" presStyleIdx="2" presStyleCnt="3" custLinFactNeighborX="1994" custLinFactNeighborY="10199"/>
      <dgm:spPr/>
      <dgm:t>
        <a:bodyPr/>
        <a:lstStyle/>
        <a:p>
          <a:endParaRPr lang="zh-TW" altLang="en-US"/>
        </a:p>
      </dgm:t>
    </dgm:pt>
    <dgm:pt modelId="{F92A8884-F8F0-401A-A74D-A9A9E9C5D786}" type="pres">
      <dgm:prSet presAssocID="{9650BF01-018D-4F7D-8DEE-63C42C28BFBC}" presName="textNode" presStyleLbl="bgShp" presStyleIdx="2" presStyleCnt="3"/>
      <dgm:spPr/>
      <dgm:t>
        <a:bodyPr/>
        <a:lstStyle/>
        <a:p>
          <a:endParaRPr lang="zh-TW" altLang="en-US"/>
        </a:p>
      </dgm:t>
    </dgm:pt>
    <dgm:pt modelId="{E65FF84B-80ED-494A-B5D6-50EC3E48E8B2}" type="pres">
      <dgm:prSet presAssocID="{9650BF01-018D-4F7D-8DEE-63C42C28BFBC}" presName="compChildNode" presStyleCnt="0"/>
      <dgm:spPr/>
    </dgm:pt>
    <dgm:pt modelId="{CEEB6EB5-5EAF-40B1-A5B3-734B11418B46}" type="pres">
      <dgm:prSet presAssocID="{9650BF01-018D-4F7D-8DEE-63C42C28BFBC}" presName="theInnerList" presStyleCnt="0"/>
      <dgm:spPr/>
    </dgm:pt>
    <dgm:pt modelId="{871236A5-2063-4046-A2F9-3718F879C983}" type="pres">
      <dgm:prSet presAssocID="{CB2C6191-DA4C-49B0-9FC4-7DCB645E4268}" presName="child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4F677A7-F8BB-48DA-A333-B23742418780}" type="pres">
      <dgm:prSet presAssocID="{CB2C6191-DA4C-49B0-9FC4-7DCB645E4268}" presName="aSpace2" presStyleCnt="0"/>
      <dgm:spPr/>
    </dgm:pt>
    <dgm:pt modelId="{AD229500-BF3D-4C69-BB6B-8EBC1F90DC08}" type="pres">
      <dgm:prSet presAssocID="{62ADB974-7BD8-4CC7-8DF6-78058B2CC43E}" presName="child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EBB421B-24A2-416E-B10B-82918F638F5F}" type="presOf" srcId="{B26C1E38-CE9B-425F-A233-4ECA126D2EED}" destId="{44878CC9-4DF0-4EB0-9A23-BD4C0369C9CE}" srcOrd="0" destOrd="0" presId="urn:microsoft.com/office/officeart/2005/8/layout/lProcess2"/>
    <dgm:cxn modelId="{215D27FF-B238-486F-98DD-A2BBFD4C7873}" srcId="{B26C1E38-CE9B-425F-A233-4ECA126D2EED}" destId="{B0E1098F-BF60-457B-8EA0-6A8294EEE484}" srcOrd="1" destOrd="0" parTransId="{2E397CA4-F4DB-46E6-BDE1-1552A9B6E505}" sibTransId="{53EC3B66-D60E-4F93-AE7A-E6CFE3FAA980}"/>
    <dgm:cxn modelId="{7013E9C0-B4A5-4ADD-BC71-23A8FF4EB50E}" type="presOf" srcId="{9A007611-3D0F-4B04-927A-0B1D959681A6}" destId="{D217EA97-F550-4BF3-BFCA-7B034FF265BB}" srcOrd="0" destOrd="0" presId="urn:microsoft.com/office/officeart/2005/8/layout/lProcess2"/>
    <dgm:cxn modelId="{4361C810-A797-4933-89C4-40402E13D9BB}" srcId="{32863548-0740-4ECE-A082-2D56B39C205E}" destId="{A63670B9-A9DB-46D4-B6C6-6C51F92F3652}" srcOrd="1" destOrd="0" parTransId="{766E94BA-3D79-4FDD-B329-78BDD436C667}" sibTransId="{656CF1DB-23B5-4132-BBCB-B49530971974}"/>
    <dgm:cxn modelId="{30E71CEB-1DE2-4E37-B504-1AE991F31019}" type="presOf" srcId="{EF12573A-C7CF-4519-AAF1-4E69D52F1A9E}" destId="{9105AA3F-EFE7-4A65-AF0E-D22CF713E3F8}" srcOrd="0" destOrd="0" presId="urn:microsoft.com/office/officeart/2005/8/layout/lProcess2"/>
    <dgm:cxn modelId="{711A3A7D-AF82-473E-882D-283530A8DE34}" srcId="{F657A3EF-61F7-41F0-BA93-5D8BBCDDA48E}" destId="{32863548-0740-4ECE-A082-2D56B39C205E}" srcOrd="0" destOrd="0" parTransId="{A25AED27-C4C1-423A-A895-12EF6289CD24}" sibTransId="{1EBA3C6E-ABAB-4BF6-BC90-D6E8ABD26D20}"/>
    <dgm:cxn modelId="{7A671C5F-5111-4A4E-904B-FB9C41FEC591}" srcId="{B26C1E38-CE9B-425F-A233-4ECA126D2EED}" destId="{9A007611-3D0F-4B04-927A-0B1D959681A6}" srcOrd="0" destOrd="0" parTransId="{8EFA2BAD-76B1-4FC7-9997-EC680C91C0E4}" sibTransId="{5EA160A1-5DE7-498E-8FDC-5EF409F2EC5D}"/>
    <dgm:cxn modelId="{8A21B3C5-08FB-4F34-BA74-733A65562A90}" srcId="{32863548-0740-4ECE-A082-2D56B39C205E}" destId="{EF12573A-C7CF-4519-AAF1-4E69D52F1A9E}" srcOrd="0" destOrd="0" parTransId="{87AAEABD-FB7C-4C5B-8CCD-AA274F419C0F}" sibTransId="{BB6E2A7C-2B0A-4723-82CE-AF8FAF2E74D1}"/>
    <dgm:cxn modelId="{222AC404-5885-465F-BA1B-5D0CAE7589C4}" srcId="{F657A3EF-61F7-41F0-BA93-5D8BBCDDA48E}" destId="{B26C1E38-CE9B-425F-A233-4ECA126D2EED}" srcOrd="1" destOrd="0" parTransId="{58FA51A4-17FA-44F8-BC8B-18CD960A45B8}" sibTransId="{81F4CD50-8B62-45FF-B3D6-6FFA88BFC728}"/>
    <dgm:cxn modelId="{50DB77BD-6357-46CB-90AA-F7B622B55D7C}" type="presOf" srcId="{32863548-0740-4ECE-A082-2D56B39C205E}" destId="{387802DF-2737-4C48-9763-B70F51F5BE00}" srcOrd="1" destOrd="0" presId="urn:microsoft.com/office/officeart/2005/8/layout/lProcess2"/>
    <dgm:cxn modelId="{174453FE-77C9-426D-9201-795F7F1170F9}" type="presOf" srcId="{B26C1E38-CE9B-425F-A233-4ECA126D2EED}" destId="{B071B6B2-D151-4098-AEDF-DC63A2834E92}" srcOrd="1" destOrd="0" presId="urn:microsoft.com/office/officeart/2005/8/layout/lProcess2"/>
    <dgm:cxn modelId="{30E91F31-2AA9-4061-AF38-EEF59732EEAE}" srcId="{9650BF01-018D-4F7D-8DEE-63C42C28BFBC}" destId="{62ADB974-7BD8-4CC7-8DF6-78058B2CC43E}" srcOrd="1" destOrd="0" parTransId="{F2B74474-EF9A-4A99-9725-B2841EA43380}" sibTransId="{D9C9CEFC-8276-4FBD-80A3-C5E2086BE145}"/>
    <dgm:cxn modelId="{E5C79DD3-51B6-49D5-AE2E-8AEE8F0C3C63}" type="presOf" srcId="{9650BF01-018D-4F7D-8DEE-63C42C28BFBC}" destId="{C3788FAB-6BF9-4165-85D9-343F62F9A056}" srcOrd="0" destOrd="0" presId="urn:microsoft.com/office/officeart/2005/8/layout/lProcess2"/>
    <dgm:cxn modelId="{6C539B03-9CDB-46A0-85D1-52A408C82345}" srcId="{F657A3EF-61F7-41F0-BA93-5D8BBCDDA48E}" destId="{9650BF01-018D-4F7D-8DEE-63C42C28BFBC}" srcOrd="2" destOrd="0" parTransId="{41834B5E-F8F1-412E-B5D7-870B73104819}" sibTransId="{559B2C46-C172-48AD-B26B-D0BD0A566B53}"/>
    <dgm:cxn modelId="{648E6612-84BC-49CB-B00C-8C2686A2BC01}" type="presOf" srcId="{32863548-0740-4ECE-A082-2D56B39C205E}" destId="{D429234C-3043-403A-BAC8-D6DDC829CD82}" srcOrd="0" destOrd="0" presId="urn:microsoft.com/office/officeart/2005/8/layout/lProcess2"/>
    <dgm:cxn modelId="{95EFECD3-DF0A-4545-97A6-F4778C2F1110}" srcId="{9650BF01-018D-4F7D-8DEE-63C42C28BFBC}" destId="{CB2C6191-DA4C-49B0-9FC4-7DCB645E4268}" srcOrd="0" destOrd="0" parTransId="{79845004-CF4F-4A73-900F-B0A2736DF22F}" sibTransId="{649B20BD-2942-4EEB-AFB3-4A3FB77C4345}"/>
    <dgm:cxn modelId="{82661E08-3F78-46F8-BBA3-420EE2F0CB94}" type="presOf" srcId="{A63670B9-A9DB-46D4-B6C6-6C51F92F3652}" destId="{3037C978-98B4-42B8-B72B-2BD4D2F38C43}" srcOrd="0" destOrd="0" presId="urn:microsoft.com/office/officeart/2005/8/layout/lProcess2"/>
    <dgm:cxn modelId="{EDA2AB7E-D679-4724-9FD1-F2F2587E0C88}" type="presOf" srcId="{62ADB974-7BD8-4CC7-8DF6-78058B2CC43E}" destId="{AD229500-BF3D-4C69-BB6B-8EBC1F90DC08}" srcOrd="0" destOrd="0" presId="urn:microsoft.com/office/officeart/2005/8/layout/lProcess2"/>
    <dgm:cxn modelId="{0FD72F8E-6815-42DC-812A-6DE4A339ABDA}" type="presOf" srcId="{CB2C6191-DA4C-49B0-9FC4-7DCB645E4268}" destId="{871236A5-2063-4046-A2F9-3718F879C983}" srcOrd="0" destOrd="0" presId="urn:microsoft.com/office/officeart/2005/8/layout/lProcess2"/>
    <dgm:cxn modelId="{3EAF1D10-F6CF-45FE-ABA1-5B82F0EC18C6}" type="presOf" srcId="{F657A3EF-61F7-41F0-BA93-5D8BBCDDA48E}" destId="{1BF9F022-B520-424C-84EF-0BF7DFEFD05E}" srcOrd="0" destOrd="0" presId="urn:microsoft.com/office/officeart/2005/8/layout/lProcess2"/>
    <dgm:cxn modelId="{FF9E8824-F1FC-482D-85F0-DCF5185AAD03}" type="presOf" srcId="{B0E1098F-BF60-457B-8EA0-6A8294EEE484}" destId="{839FA645-F824-43A1-8C6E-59B12B6F7B08}" srcOrd="0" destOrd="0" presId="urn:microsoft.com/office/officeart/2005/8/layout/lProcess2"/>
    <dgm:cxn modelId="{6E365CDD-5B28-4DE4-A257-11236E58B781}" type="presOf" srcId="{9650BF01-018D-4F7D-8DEE-63C42C28BFBC}" destId="{F92A8884-F8F0-401A-A74D-A9A9E9C5D786}" srcOrd="1" destOrd="0" presId="urn:microsoft.com/office/officeart/2005/8/layout/lProcess2"/>
    <dgm:cxn modelId="{BFF36628-B8F7-4BB1-B9E9-FBD91C32520C}" type="presParOf" srcId="{1BF9F022-B520-424C-84EF-0BF7DFEFD05E}" destId="{EA7FDD2B-A2C0-4013-BF9F-FCC2C84147DE}" srcOrd="0" destOrd="0" presId="urn:microsoft.com/office/officeart/2005/8/layout/lProcess2"/>
    <dgm:cxn modelId="{E3B86351-E8B7-468C-8ECE-523DE5CD337C}" type="presParOf" srcId="{EA7FDD2B-A2C0-4013-BF9F-FCC2C84147DE}" destId="{D429234C-3043-403A-BAC8-D6DDC829CD82}" srcOrd="0" destOrd="0" presId="urn:microsoft.com/office/officeart/2005/8/layout/lProcess2"/>
    <dgm:cxn modelId="{A952B7D2-42E4-4D97-94C1-5ABBED16744B}" type="presParOf" srcId="{EA7FDD2B-A2C0-4013-BF9F-FCC2C84147DE}" destId="{387802DF-2737-4C48-9763-B70F51F5BE00}" srcOrd="1" destOrd="0" presId="urn:microsoft.com/office/officeart/2005/8/layout/lProcess2"/>
    <dgm:cxn modelId="{69B1F109-2913-4A65-B230-5226CCBF0810}" type="presParOf" srcId="{EA7FDD2B-A2C0-4013-BF9F-FCC2C84147DE}" destId="{25CE1CD2-4C2F-4396-B5E5-1714FDC368D6}" srcOrd="2" destOrd="0" presId="urn:microsoft.com/office/officeart/2005/8/layout/lProcess2"/>
    <dgm:cxn modelId="{1F0092F7-EADA-423F-B45E-26EDE494272B}" type="presParOf" srcId="{25CE1CD2-4C2F-4396-B5E5-1714FDC368D6}" destId="{3B782080-7B6F-4EF8-BFEA-0AB608127570}" srcOrd="0" destOrd="0" presId="urn:microsoft.com/office/officeart/2005/8/layout/lProcess2"/>
    <dgm:cxn modelId="{3C2F00C8-C1E5-4785-999F-BA90613EE8C4}" type="presParOf" srcId="{3B782080-7B6F-4EF8-BFEA-0AB608127570}" destId="{9105AA3F-EFE7-4A65-AF0E-D22CF713E3F8}" srcOrd="0" destOrd="0" presId="urn:microsoft.com/office/officeart/2005/8/layout/lProcess2"/>
    <dgm:cxn modelId="{7C9F5199-CF83-4C4D-856A-53C5C02B60B9}" type="presParOf" srcId="{3B782080-7B6F-4EF8-BFEA-0AB608127570}" destId="{C42223BE-DBFA-4778-B633-23F70BEBC58B}" srcOrd="1" destOrd="0" presId="urn:microsoft.com/office/officeart/2005/8/layout/lProcess2"/>
    <dgm:cxn modelId="{5E51673B-A536-47BF-89E8-EABA7AF1F97D}" type="presParOf" srcId="{3B782080-7B6F-4EF8-BFEA-0AB608127570}" destId="{3037C978-98B4-42B8-B72B-2BD4D2F38C43}" srcOrd="2" destOrd="0" presId="urn:microsoft.com/office/officeart/2005/8/layout/lProcess2"/>
    <dgm:cxn modelId="{FC4B8F5D-92CF-4CB6-BA2C-B1F1C75221C7}" type="presParOf" srcId="{1BF9F022-B520-424C-84EF-0BF7DFEFD05E}" destId="{F9FF4C45-1367-43AD-B696-C84EB8B15212}" srcOrd="1" destOrd="0" presId="urn:microsoft.com/office/officeart/2005/8/layout/lProcess2"/>
    <dgm:cxn modelId="{2B47E301-B4DB-4A91-A0AA-641010085011}" type="presParOf" srcId="{1BF9F022-B520-424C-84EF-0BF7DFEFD05E}" destId="{550336FC-A79D-457B-B0D3-F3D3533EEE25}" srcOrd="2" destOrd="0" presId="urn:microsoft.com/office/officeart/2005/8/layout/lProcess2"/>
    <dgm:cxn modelId="{85134EF2-9569-49C7-A8F2-7562EDDA99EF}" type="presParOf" srcId="{550336FC-A79D-457B-B0D3-F3D3533EEE25}" destId="{44878CC9-4DF0-4EB0-9A23-BD4C0369C9CE}" srcOrd="0" destOrd="0" presId="urn:microsoft.com/office/officeart/2005/8/layout/lProcess2"/>
    <dgm:cxn modelId="{1AD36B3A-1CDB-4666-8924-B29613F71D01}" type="presParOf" srcId="{550336FC-A79D-457B-B0D3-F3D3533EEE25}" destId="{B071B6B2-D151-4098-AEDF-DC63A2834E92}" srcOrd="1" destOrd="0" presId="urn:microsoft.com/office/officeart/2005/8/layout/lProcess2"/>
    <dgm:cxn modelId="{73A843B1-403E-4E20-9740-18887E6499B9}" type="presParOf" srcId="{550336FC-A79D-457B-B0D3-F3D3533EEE25}" destId="{0A80FB1E-01C0-49A7-A721-56F3D3225E55}" srcOrd="2" destOrd="0" presId="urn:microsoft.com/office/officeart/2005/8/layout/lProcess2"/>
    <dgm:cxn modelId="{D3A0B4BE-FAED-4BA4-91D9-AF8E7DE6616F}" type="presParOf" srcId="{0A80FB1E-01C0-49A7-A721-56F3D3225E55}" destId="{1C6CFF06-320A-46BC-9B2F-9640ACC9B37E}" srcOrd="0" destOrd="0" presId="urn:microsoft.com/office/officeart/2005/8/layout/lProcess2"/>
    <dgm:cxn modelId="{852DDFBA-784A-4682-91E6-CB2BC1AEC0DC}" type="presParOf" srcId="{1C6CFF06-320A-46BC-9B2F-9640ACC9B37E}" destId="{D217EA97-F550-4BF3-BFCA-7B034FF265BB}" srcOrd="0" destOrd="0" presId="urn:microsoft.com/office/officeart/2005/8/layout/lProcess2"/>
    <dgm:cxn modelId="{F7B55160-C565-46D3-95A7-FF8500F15524}" type="presParOf" srcId="{1C6CFF06-320A-46BC-9B2F-9640ACC9B37E}" destId="{6BFC1609-E9DC-4FC9-9386-C872CAB0E42F}" srcOrd="1" destOrd="0" presId="urn:microsoft.com/office/officeart/2005/8/layout/lProcess2"/>
    <dgm:cxn modelId="{A2AE602E-3E41-4D5C-A6EE-9552250189A1}" type="presParOf" srcId="{1C6CFF06-320A-46BC-9B2F-9640ACC9B37E}" destId="{839FA645-F824-43A1-8C6E-59B12B6F7B08}" srcOrd="2" destOrd="0" presId="urn:microsoft.com/office/officeart/2005/8/layout/lProcess2"/>
    <dgm:cxn modelId="{B73E7BD7-9A6B-40E1-8A7B-AE19DB5D4C27}" type="presParOf" srcId="{1BF9F022-B520-424C-84EF-0BF7DFEFD05E}" destId="{058B2FB2-41B4-4EED-A33F-FECBA69DCC2C}" srcOrd="3" destOrd="0" presId="urn:microsoft.com/office/officeart/2005/8/layout/lProcess2"/>
    <dgm:cxn modelId="{B95196DB-E264-4002-8F4A-D0F796AA5C02}" type="presParOf" srcId="{1BF9F022-B520-424C-84EF-0BF7DFEFD05E}" destId="{BF86CBB6-121A-486F-A1AB-02787EF42C09}" srcOrd="4" destOrd="0" presId="urn:microsoft.com/office/officeart/2005/8/layout/lProcess2"/>
    <dgm:cxn modelId="{4DE67540-DD84-493C-85A4-AF35AFFC928A}" type="presParOf" srcId="{BF86CBB6-121A-486F-A1AB-02787EF42C09}" destId="{C3788FAB-6BF9-4165-85D9-343F62F9A056}" srcOrd="0" destOrd="0" presId="urn:microsoft.com/office/officeart/2005/8/layout/lProcess2"/>
    <dgm:cxn modelId="{F47856A3-0B8C-46DC-AD5C-BC48A465EBA6}" type="presParOf" srcId="{BF86CBB6-121A-486F-A1AB-02787EF42C09}" destId="{F92A8884-F8F0-401A-A74D-A9A9E9C5D786}" srcOrd="1" destOrd="0" presId="urn:microsoft.com/office/officeart/2005/8/layout/lProcess2"/>
    <dgm:cxn modelId="{4BD3452B-B05A-4342-BA4F-AC1C473E90FA}" type="presParOf" srcId="{BF86CBB6-121A-486F-A1AB-02787EF42C09}" destId="{E65FF84B-80ED-494A-B5D6-50EC3E48E8B2}" srcOrd="2" destOrd="0" presId="urn:microsoft.com/office/officeart/2005/8/layout/lProcess2"/>
    <dgm:cxn modelId="{7F43C78C-731C-4BE9-8A8D-1AF2D8ACA0A1}" type="presParOf" srcId="{E65FF84B-80ED-494A-B5D6-50EC3E48E8B2}" destId="{CEEB6EB5-5EAF-40B1-A5B3-734B11418B46}" srcOrd="0" destOrd="0" presId="urn:microsoft.com/office/officeart/2005/8/layout/lProcess2"/>
    <dgm:cxn modelId="{7751DAFD-8730-44AD-9BF1-7B2CAE9E5485}" type="presParOf" srcId="{CEEB6EB5-5EAF-40B1-A5B3-734B11418B46}" destId="{871236A5-2063-4046-A2F9-3718F879C983}" srcOrd="0" destOrd="0" presId="urn:microsoft.com/office/officeart/2005/8/layout/lProcess2"/>
    <dgm:cxn modelId="{E6C4AF7D-F779-4C01-8D77-5924F131C596}" type="presParOf" srcId="{CEEB6EB5-5EAF-40B1-A5B3-734B11418B46}" destId="{04F677A7-F8BB-48DA-A333-B23742418780}" srcOrd="1" destOrd="0" presId="urn:microsoft.com/office/officeart/2005/8/layout/lProcess2"/>
    <dgm:cxn modelId="{E2CBF394-6FF4-4081-BD93-A5F5EDB880CE}" type="presParOf" srcId="{CEEB6EB5-5EAF-40B1-A5B3-734B11418B46}" destId="{AD229500-BF3D-4C69-BB6B-8EBC1F90DC08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29234C-3043-403A-BAC8-D6DDC829CD82}">
      <dsp:nvSpPr>
        <dsp:cNvPr id="0" name=""/>
        <dsp:cNvSpPr/>
      </dsp:nvSpPr>
      <dsp:spPr>
        <a:xfrm>
          <a:off x="421" y="0"/>
          <a:ext cx="1096996" cy="1944216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網站一</a:t>
          </a:r>
          <a:endParaRPr lang="zh-TW" altLang="en-US" sz="2400" kern="1200" dirty="0"/>
        </a:p>
      </dsp:txBody>
      <dsp:txXfrm>
        <a:off x="421" y="0"/>
        <a:ext cx="1096996" cy="583264"/>
      </dsp:txXfrm>
    </dsp:sp>
    <dsp:sp modelId="{9105AA3F-EFE7-4A65-AF0E-D22CF713E3F8}">
      <dsp:nvSpPr>
        <dsp:cNvPr id="0" name=""/>
        <dsp:cNvSpPr/>
      </dsp:nvSpPr>
      <dsp:spPr>
        <a:xfrm>
          <a:off x="110121" y="583834"/>
          <a:ext cx="877597" cy="58620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kern="1200" dirty="0" smtClean="0"/>
            <a:t>網頁一</a:t>
          </a:r>
          <a:endParaRPr lang="zh-TW" altLang="en-US" sz="1900" kern="1200" dirty="0"/>
        </a:p>
      </dsp:txBody>
      <dsp:txXfrm>
        <a:off x="127290" y="601003"/>
        <a:ext cx="843259" cy="551869"/>
      </dsp:txXfrm>
    </dsp:sp>
    <dsp:sp modelId="{3037C978-98B4-42B8-B72B-2BD4D2F38C43}">
      <dsp:nvSpPr>
        <dsp:cNvPr id="0" name=""/>
        <dsp:cNvSpPr/>
      </dsp:nvSpPr>
      <dsp:spPr>
        <a:xfrm>
          <a:off x="110121" y="1260227"/>
          <a:ext cx="877597" cy="586207"/>
        </a:xfrm>
        <a:prstGeom prst="roundRect">
          <a:avLst>
            <a:gd name="adj" fmla="val 10000"/>
          </a:avLst>
        </a:prstGeom>
        <a:solidFill>
          <a:schemeClr val="accent3">
            <a:hueOff val="2250053"/>
            <a:satOff val="-3376"/>
            <a:lumOff val="-5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kern="1200" dirty="0" smtClean="0"/>
            <a:t>網頁二</a:t>
          </a:r>
          <a:endParaRPr lang="zh-TW" altLang="en-US" sz="1900" kern="1200" dirty="0"/>
        </a:p>
      </dsp:txBody>
      <dsp:txXfrm>
        <a:off x="127290" y="1277396"/>
        <a:ext cx="843259" cy="551869"/>
      </dsp:txXfrm>
    </dsp:sp>
    <dsp:sp modelId="{44878CC9-4DF0-4EB0-9A23-BD4C0369C9CE}">
      <dsp:nvSpPr>
        <dsp:cNvPr id="0" name=""/>
        <dsp:cNvSpPr/>
      </dsp:nvSpPr>
      <dsp:spPr>
        <a:xfrm>
          <a:off x="1179693" y="0"/>
          <a:ext cx="1096996" cy="1944216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網站二</a:t>
          </a:r>
          <a:endParaRPr lang="zh-TW" altLang="en-US" sz="2400" kern="1200" dirty="0"/>
        </a:p>
      </dsp:txBody>
      <dsp:txXfrm>
        <a:off x="1179693" y="0"/>
        <a:ext cx="1096996" cy="583264"/>
      </dsp:txXfrm>
    </dsp:sp>
    <dsp:sp modelId="{D217EA97-F550-4BF3-BFCA-7B034FF265BB}">
      <dsp:nvSpPr>
        <dsp:cNvPr id="0" name=""/>
        <dsp:cNvSpPr/>
      </dsp:nvSpPr>
      <dsp:spPr>
        <a:xfrm>
          <a:off x="1289393" y="583834"/>
          <a:ext cx="877597" cy="586207"/>
        </a:xfrm>
        <a:prstGeom prst="roundRect">
          <a:avLst>
            <a:gd name="adj" fmla="val 10000"/>
          </a:avLst>
        </a:prstGeom>
        <a:solidFill>
          <a:schemeClr val="accent3">
            <a:hueOff val="4500106"/>
            <a:satOff val="-6752"/>
            <a:lumOff val="-10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kern="1200" dirty="0" smtClean="0"/>
            <a:t>網頁三</a:t>
          </a:r>
          <a:endParaRPr lang="zh-TW" altLang="en-US" sz="1900" kern="1200" dirty="0"/>
        </a:p>
      </dsp:txBody>
      <dsp:txXfrm>
        <a:off x="1306562" y="601003"/>
        <a:ext cx="843259" cy="551869"/>
      </dsp:txXfrm>
    </dsp:sp>
    <dsp:sp modelId="{839FA645-F824-43A1-8C6E-59B12B6F7B08}">
      <dsp:nvSpPr>
        <dsp:cNvPr id="0" name=""/>
        <dsp:cNvSpPr/>
      </dsp:nvSpPr>
      <dsp:spPr>
        <a:xfrm>
          <a:off x="1289393" y="1260227"/>
          <a:ext cx="877597" cy="586207"/>
        </a:xfrm>
        <a:prstGeom prst="roundRect">
          <a:avLst>
            <a:gd name="adj" fmla="val 10000"/>
          </a:avLst>
        </a:prstGeom>
        <a:solidFill>
          <a:schemeClr val="accent3">
            <a:hueOff val="6750158"/>
            <a:satOff val="-10128"/>
            <a:lumOff val="-164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kern="1200" dirty="0" smtClean="0"/>
            <a:t>網頁四</a:t>
          </a:r>
          <a:endParaRPr lang="zh-TW" altLang="en-US" sz="1900" kern="1200" dirty="0"/>
        </a:p>
      </dsp:txBody>
      <dsp:txXfrm>
        <a:off x="1306562" y="1277396"/>
        <a:ext cx="843259" cy="551869"/>
      </dsp:txXfrm>
    </dsp:sp>
    <dsp:sp modelId="{C3788FAB-6BF9-4165-85D9-343F62F9A056}">
      <dsp:nvSpPr>
        <dsp:cNvPr id="0" name=""/>
        <dsp:cNvSpPr/>
      </dsp:nvSpPr>
      <dsp:spPr>
        <a:xfrm>
          <a:off x="2359387" y="0"/>
          <a:ext cx="1096996" cy="1944216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網站三</a:t>
          </a:r>
          <a:endParaRPr lang="zh-TW" altLang="en-US" sz="2400" kern="1200" dirty="0"/>
        </a:p>
      </dsp:txBody>
      <dsp:txXfrm>
        <a:off x="2359387" y="0"/>
        <a:ext cx="1096996" cy="583264"/>
      </dsp:txXfrm>
    </dsp:sp>
    <dsp:sp modelId="{871236A5-2063-4046-A2F9-3718F879C983}">
      <dsp:nvSpPr>
        <dsp:cNvPr id="0" name=""/>
        <dsp:cNvSpPr/>
      </dsp:nvSpPr>
      <dsp:spPr>
        <a:xfrm>
          <a:off x="2468664" y="583834"/>
          <a:ext cx="877597" cy="586207"/>
        </a:xfrm>
        <a:prstGeom prst="roundRect">
          <a:avLst>
            <a:gd name="adj" fmla="val 10000"/>
          </a:avLst>
        </a:prstGeom>
        <a:solidFill>
          <a:schemeClr val="accent3">
            <a:hueOff val="9000211"/>
            <a:satOff val="-13504"/>
            <a:lumOff val="-219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kern="1200" dirty="0" smtClean="0"/>
            <a:t>網頁五</a:t>
          </a:r>
          <a:endParaRPr lang="zh-TW" altLang="en-US" sz="1900" kern="1200" dirty="0"/>
        </a:p>
      </dsp:txBody>
      <dsp:txXfrm>
        <a:off x="2485833" y="601003"/>
        <a:ext cx="843259" cy="551869"/>
      </dsp:txXfrm>
    </dsp:sp>
    <dsp:sp modelId="{AD229500-BF3D-4C69-BB6B-8EBC1F90DC08}">
      <dsp:nvSpPr>
        <dsp:cNvPr id="0" name=""/>
        <dsp:cNvSpPr/>
      </dsp:nvSpPr>
      <dsp:spPr>
        <a:xfrm>
          <a:off x="2468664" y="1260227"/>
          <a:ext cx="877597" cy="586207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kern="1200" dirty="0" smtClean="0"/>
            <a:t>網頁六</a:t>
          </a:r>
          <a:endParaRPr lang="zh-TW" altLang="en-US" sz="1900" kern="1200" dirty="0"/>
        </a:p>
      </dsp:txBody>
      <dsp:txXfrm>
        <a:off x="2485833" y="1277396"/>
        <a:ext cx="843259" cy="5518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385698-EAAB-4A35-B733-6A1FBEECBA41}">
      <dsp:nvSpPr>
        <dsp:cNvPr id="0" name=""/>
        <dsp:cNvSpPr/>
      </dsp:nvSpPr>
      <dsp:spPr>
        <a:xfrm rot="16200000">
          <a:off x="-395226" y="395586"/>
          <a:ext cx="1728191" cy="937018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0" tIns="0" rIns="108769" bIns="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dirty="0" smtClean="0"/>
            <a:t>網頁一</a:t>
          </a:r>
          <a:endParaRPr lang="zh-TW" altLang="en-US" sz="17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300" kern="1200" dirty="0" smtClean="0"/>
            <a:t>關鍵字</a:t>
          </a:r>
          <a:r>
            <a:rPr lang="en-US" altLang="zh-TW" sz="1300" kern="1200" dirty="0" smtClean="0"/>
            <a:t>1</a:t>
          </a:r>
          <a:endParaRPr lang="zh-TW" alt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300" kern="1200" dirty="0" smtClean="0"/>
            <a:t>關鍵字</a:t>
          </a:r>
          <a:r>
            <a:rPr lang="en-US" altLang="zh-TW" sz="1300" kern="1200" dirty="0" smtClean="0"/>
            <a:t>2</a:t>
          </a:r>
          <a:endParaRPr lang="zh-TW" altLang="en-US" sz="1300" kern="1200" dirty="0"/>
        </a:p>
      </dsp:txBody>
      <dsp:txXfrm rot="5400000">
        <a:off x="360" y="345638"/>
        <a:ext cx="937018" cy="1036915"/>
      </dsp:txXfrm>
    </dsp:sp>
    <dsp:sp modelId="{A6E12767-032F-433A-90D3-FCC95E6909AE}">
      <dsp:nvSpPr>
        <dsp:cNvPr id="0" name=""/>
        <dsp:cNvSpPr/>
      </dsp:nvSpPr>
      <dsp:spPr>
        <a:xfrm rot="16200000">
          <a:off x="612067" y="395586"/>
          <a:ext cx="1728191" cy="937018"/>
        </a:xfrm>
        <a:prstGeom prst="flowChartManualOperation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0" tIns="0" rIns="108769" bIns="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dirty="0" smtClean="0"/>
            <a:t>網頁二</a:t>
          </a:r>
          <a:endParaRPr lang="zh-TW" altLang="en-US" sz="17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300" kern="1200" dirty="0" smtClean="0"/>
            <a:t>關鍵字</a:t>
          </a:r>
          <a:r>
            <a:rPr lang="en-US" altLang="zh-TW" sz="1300" kern="1200" dirty="0" smtClean="0"/>
            <a:t>3</a:t>
          </a:r>
          <a:endParaRPr lang="zh-TW" alt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300" kern="1200" dirty="0" smtClean="0"/>
            <a:t>關鍵字</a:t>
          </a:r>
          <a:r>
            <a:rPr lang="en-US" altLang="zh-TW" sz="1300" kern="1200" dirty="0" smtClean="0"/>
            <a:t>1</a:t>
          </a:r>
          <a:endParaRPr lang="zh-TW" altLang="en-US" sz="1300" kern="1200" dirty="0"/>
        </a:p>
      </dsp:txBody>
      <dsp:txXfrm rot="5400000">
        <a:off x="1007653" y="345638"/>
        <a:ext cx="937018" cy="1036915"/>
      </dsp:txXfrm>
    </dsp:sp>
    <dsp:sp modelId="{B2C1A73D-AD10-4A53-8147-124800FD7486}">
      <dsp:nvSpPr>
        <dsp:cNvPr id="0" name=""/>
        <dsp:cNvSpPr/>
      </dsp:nvSpPr>
      <dsp:spPr>
        <a:xfrm rot="16200000">
          <a:off x="1619362" y="395586"/>
          <a:ext cx="1728191" cy="937018"/>
        </a:xfrm>
        <a:prstGeom prst="flowChartManualOperation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0" tIns="0" rIns="108769" bIns="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dirty="0" smtClean="0"/>
            <a:t>網頁三</a:t>
          </a:r>
          <a:endParaRPr lang="zh-TW" altLang="en-US" sz="17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300" kern="1200" dirty="0" smtClean="0"/>
            <a:t>關鍵字</a:t>
          </a:r>
          <a:r>
            <a:rPr lang="en-US" altLang="zh-TW" sz="1300" kern="1200" dirty="0" smtClean="0"/>
            <a:t>4</a:t>
          </a:r>
          <a:endParaRPr lang="zh-TW" alt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300" kern="1200" dirty="0" smtClean="0"/>
            <a:t>關鍵字</a:t>
          </a:r>
          <a:r>
            <a:rPr lang="en-US" altLang="zh-TW" sz="1300" kern="1200" dirty="0" smtClean="0"/>
            <a:t>2</a:t>
          </a:r>
          <a:endParaRPr lang="zh-TW" altLang="en-US" sz="1300" kern="1200" dirty="0"/>
        </a:p>
      </dsp:txBody>
      <dsp:txXfrm rot="5400000">
        <a:off x="2014948" y="345638"/>
        <a:ext cx="937018" cy="103691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385698-EAAB-4A35-B733-6A1FBEECBA41}">
      <dsp:nvSpPr>
        <dsp:cNvPr id="0" name=""/>
        <dsp:cNvSpPr/>
      </dsp:nvSpPr>
      <dsp:spPr>
        <a:xfrm rot="16200000">
          <a:off x="-395226" y="395586"/>
          <a:ext cx="1728191" cy="937018"/>
        </a:xfrm>
        <a:prstGeom prst="flowChartManualOperation">
          <a:avLst/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關鍵字</a:t>
          </a:r>
          <a:r>
            <a:rPr lang="en-US" altLang="zh-TW" sz="1600" kern="1200" dirty="0" smtClean="0"/>
            <a:t>1</a:t>
          </a:r>
          <a:endParaRPr lang="zh-TW" altLang="en-US" sz="16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300" kern="1200" dirty="0" smtClean="0"/>
            <a:t>網頁一</a:t>
          </a:r>
          <a:endParaRPr lang="zh-TW" alt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300" kern="1200" dirty="0" smtClean="0"/>
            <a:t>網頁二</a:t>
          </a:r>
          <a:endParaRPr lang="zh-TW" altLang="en-US" sz="1300" kern="1200" dirty="0"/>
        </a:p>
      </dsp:txBody>
      <dsp:txXfrm rot="5400000">
        <a:off x="360" y="345638"/>
        <a:ext cx="937018" cy="1036915"/>
      </dsp:txXfrm>
    </dsp:sp>
    <dsp:sp modelId="{A6E12767-032F-433A-90D3-FCC95E6909AE}">
      <dsp:nvSpPr>
        <dsp:cNvPr id="0" name=""/>
        <dsp:cNvSpPr/>
      </dsp:nvSpPr>
      <dsp:spPr>
        <a:xfrm rot="16200000">
          <a:off x="612067" y="395586"/>
          <a:ext cx="1728191" cy="937018"/>
        </a:xfrm>
        <a:prstGeom prst="flowChartManualOperation">
          <a:avLst/>
        </a:prstGeom>
        <a:solidFill>
          <a:schemeClr val="accent5">
            <a:shade val="80000"/>
            <a:hueOff val="102612"/>
            <a:satOff val="-1119"/>
            <a:lumOff val="1278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關鍵字</a:t>
          </a:r>
          <a:r>
            <a:rPr lang="en-US" altLang="zh-TW" sz="1600" kern="1200" dirty="0" smtClean="0"/>
            <a:t>2</a:t>
          </a:r>
          <a:endParaRPr lang="zh-TW" altLang="en-US" sz="16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300" kern="1200" dirty="0" smtClean="0"/>
            <a:t>網頁一</a:t>
          </a:r>
          <a:endParaRPr lang="zh-TW" alt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300" kern="1200" dirty="0" smtClean="0"/>
            <a:t>網頁三</a:t>
          </a:r>
          <a:endParaRPr lang="zh-TW" altLang="en-US" sz="1300" kern="1200" dirty="0"/>
        </a:p>
      </dsp:txBody>
      <dsp:txXfrm rot="5400000">
        <a:off x="1007653" y="345638"/>
        <a:ext cx="937018" cy="1036915"/>
      </dsp:txXfrm>
    </dsp:sp>
    <dsp:sp modelId="{B2C1A73D-AD10-4A53-8147-124800FD7486}">
      <dsp:nvSpPr>
        <dsp:cNvPr id="0" name=""/>
        <dsp:cNvSpPr/>
      </dsp:nvSpPr>
      <dsp:spPr>
        <a:xfrm rot="16200000">
          <a:off x="1619362" y="395586"/>
          <a:ext cx="1728191" cy="937018"/>
        </a:xfrm>
        <a:prstGeom prst="flowChartManualOperation">
          <a:avLst/>
        </a:prstGeom>
        <a:solidFill>
          <a:schemeClr val="accent5">
            <a:shade val="80000"/>
            <a:hueOff val="205224"/>
            <a:satOff val="-2238"/>
            <a:lumOff val="2557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kern="1200" dirty="0" smtClean="0"/>
            <a:t>關鍵字</a:t>
          </a:r>
          <a:r>
            <a:rPr lang="en-US" altLang="zh-TW" sz="1600" kern="1200" dirty="0" smtClean="0"/>
            <a:t>3</a:t>
          </a:r>
          <a:endParaRPr lang="zh-TW" altLang="en-US" sz="16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300" kern="1200" dirty="0" smtClean="0"/>
            <a:t>網頁二</a:t>
          </a:r>
          <a:endParaRPr lang="zh-TW" altLang="en-US" sz="1300" kern="1200" dirty="0"/>
        </a:p>
      </dsp:txBody>
      <dsp:txXfrm rot="5400000">
        <a:off x="2014948" y="345638"/>
        <a:ext cx="937018" cy="103691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46C862-A518-4E47-A62A-35EEE9F20032}">
      <dsp:nvSpPr>
        <dsp:cNvPr id="0" name=""/>
        <dsp:cNvSpPr/>
      </dsp:nvSpPr>
      <dsp:spPr>
        <a:xfrm>
          <a:off x="823702" y="687574"/>
          <a:ext cx="840369" cy="840369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/>
            <a:t>預處理</a:t>
          </a:r>
          <a:endParaRPr lang="zh-TW" altLang="en-US" sz="1000" kern="1200" dirty="0"/>
        </a:p>
      </dsp:txBody>
      <dsp:txXfrm>
        <a:off x="992654" y="884426"/>
        <a:ext cx="502465" cy="431967"/>
      </dsp:txXfrm>
    </dsp:sp>
    <dsp:sp modelId="{AC6F37C5-EC86-452A-A425-F2B9AA3C811D}">
      <dsp:nvSpPr>
        <dsp:cNvPr id="0" name=""/>
        <dsp:cNvSpPr/>
      </dsp:nvSpPr>
      <dsp:spPr>
        <a:xfrm>
          <a:off x="334760" y="488942"/>
          <a:ext cx="611177" cy="611177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/>
            <a:t>加值</a:t>
          </a:r>
          <a:endParaRPr lang="zh-TW" altLang="en-US" sz="1000" kern="1200" dirty="0"/>
        </a:p>
      </dsp:txBody>
      <dsp:txXfrm>
        <a:off x="488626" y="643738"/>
        <a:ext cx="303445" cy="301585"/>
      </dsp:txXfrm>
    </dsp:sp>
    <dsp:sp modelId="{BDB6CBEE-B746-4562-A834-D1F666A954CC}">
      <dsp:nvSpPr>
        <dsp:cNvPr id="0" name=""/>
        <dsp:cNvSpPr/>
      </dsp:nvSpPr>
      <dsp:spPr>
        <a:xfrm rot="20700000">
          <a:off x="677082" y="67291"/>
          <a:ext cx="598829" cy="598829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 smtClean="0"/>
            <a:t>權重</a:t>
          </a:r>
          <a:endParaRPr lang="zh-TW" altLang="en-US" sz="1000" kern="1200" dirty="0"/>
        </a:p>
      </dsp:txBody>
      <dsp:txXfrm rot="-20700000">
        <a:off x="808423" y="198632"/>
        <a:ext cx="336147" cy="336147"/>
      </dsp:txXfrm>
    </dsp:sp>
    <dsp:sp modelId="{D03ED064-ABF3-4DEC-B606-800AE49247CA}">
      <dsp:nvSpPr>
        <dsp:cNvPr id="0" name=""/>
        <dsp:cNvSpPr/>
      </dsp:nvSpPr>
      <dsp:spPr>
        <a:xfrm>
          <a:off x="733487" y="574552"/>
          <a:ext cx="1075672" cy="1075672"/>
        </a:xfrm>
        <a:prstGeom prst="circularArrow">
          <a:avLst>
            <a:gd name="adj1" fmla="val 4687"/>
            <a:gd name="adj2" fmla="val 299029"/>
            <a:gd name="adj3" fmla="val 2375661"/>
            <a:gd name="adj4" fmla="val 16206571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618568-389E-4716-AD1B-9D77CEEE8DBC}">
      <dsp:nvSpPr>
        <dsp:cNvPr id="0" name=""/>
        <dsp:cNvSpPr/>
      </dsp:nvSpPr>
      <dsp:spPr>
        <a:xfrm>
          <a:off x="226522" y="365154"/>
          <a:ext cx="781543" cy="781543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4FAB18-254D-41E4-A1A4-78C8BF974EEA}">
      <dsp:nvSpPr>
        <dsp:cNvPr id="0" name=""/>
        <dsp:cNvSpPr/>
      </dsp:nvSpPr>
      <dsp:spPr>
        <a:xfrm>
          <a:off x="538567" y="-52431"/>
          <a:ext cx="842661" cy="842661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1DC1A9-B947-47F3-B715-8E6F38949B61}">
      <dsp:nvSpPr>
        <dsp:cNvPr id="0" name=""/>
        <dsp:cNvSpPr/>
      </dsp:nvSpPr>
      <dsp:spPr>
        <a:xfrm>
          <a:off x="1185540" y="800563"/>
          <a:ext cx="843203" cy="3900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7067"/>
              </a:lnTo>
              <a:lnTo>
                <a:pt x="843203" y="317067"/>
              </a:lnTo>
              <a:lnTo>
                <a:pt x="843203" y="390012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FD2EE0-2C35-4CE9-A4CD-8BE66F9F0690}">
      <dsp:nvSpPr>
        <dsp:cNvPr id="0" name=""/>
        <dsp:cNvSpPr/>
      </dsp:nvSpPr>
      <dsp:spPr>
        <a:xfrm>
          <a:off x="1139820" y="800563"/>
          <a:ext cx="91440" cy="39001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17067"/>
              </a:lnTo>
              <a:lnTo>
                <a:pt x="48311" y="317067"/>
              </a:lnTo>
              <a:lnTo>
                <a:pt x="48311" y="390012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85B7BE-BA62-4D02-82FE-02878CF55476}">
      <dsp:nvSpPr>
        <dsp:cNvPr id="0" name=""/>
        <dsp:cNvSpPr/>
      </dsp:nvSpPr>
      <dsp:spPr>
        <a:xfrm>
          <a:off x="347519" y="800563"/>
          <a:ext cx="838020" cy="390012"/>
        </a:xfrm>
        <a:custGeom>
          <a:avLst/>
          <a:gdLst/>
          <a:ahLst/>
          <a:cxnLst/>
          <a:rect l="0" t="0" r="0" b="0"/>
          <a:pathLst>
            <a:path>
              <a:moveTo>
                <a:pt x="838020" y="0"/>
              </a:moveTo>
              <a:lnTo>
                <a:pt x="838020" y="317067"/>
              </a:lnTo>
              <a:lnTo>
                <a:pt x="0" y="317067"/>
              </a:lnTo>
              <a:lnTo>
                <a:pt x="0" y="390012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D0757B-3410-445C-8448-A2283E2DE9BD}">
      <dsp:nvSpPr>
        <dsp:cNvPr id="0" name=""/>
        <dsp:cNvSpPr/>
      </dsp:nvSpPr>
      <dsp:spPr>
        <a:xfrm>
          <a:off x="838180" y="540630"/>
          <a:ext cx="694720" cy="25993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300" kern="1200"/>
        </a:p>
      </dsp:txBody>
      <dsp:txXfrm>
        <a:off x="838180" y="540630"/>
        <a:ext cx="694720" cy="259933"/>
      </dsp:txXfrm>
    </dsp:sp>
    <dsp:sp modelId="{73DDD94A-5097-46FB-BBE4-078799D28029}">
      <dsp:nvSpPr>
        <dsp:cNvPr id="0" name=""/>
        <dsp:cNvSpPr/>
      </dsp:nvSpPr>
      <dsp:spPr>
        <a:xfrm>
          <a:off x="159" y="1190576"/>
          <a:ext cx="694720" cy="24244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300" kern="1200" dirty="0" smtClean="0"/>
            <a:t>最新消息</a:t>
          </a:r>
          <a:endParaRPr lang="zh-TW" altLang="en-US" sz="1300" kern="1200" dirty="0"/>
        </a:p>
      </dsp:txBody>
      <dsp:txXfrm>
        <a:off x="159" y="1190576"/>
        <a:ext cx="694720" cy="242443"/>
      </dsp:txXfrm>
    </dsp:sp>
    <dsp:sp modelId="{96BBA089-EFD6-40DA-A991-D82E4A5FF533}">
      <dsp:nvSpPr>
        <dsp:cNvPr id="0" name=""/>
        <dsp:cNvSpPr/>
      </dsp:nvSpPr>
      <dsp:spPr>
        <a:xfrm>
          <a:off x="840771" y="1190576"/>
          <a:ext cx="694720" cy="24244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300" kern="1200" dirty="0" smtClean="0"/>
            <a:t>活動訊息</a:t>
          </a:r>
          <a:endParaRPr lang="zh-TW" altLang="en-US" sz="1300" kern="1200" dirty="0"/>
        </a:p>
      </dsp:txBody>
      <dsp:txXfrm>
        <a:off x="840771" y="1190576"/>
        <a:ext cx="694720" cy="242443"/>
      </dsp:txXfrm>
    </dsp:sp>
    <dsp:sp modelId="{877E1324-5D04-4AB0-B2CF-B10E7937EDD2}">
      <dsp:nvSpPr>
        <dsp:cNvPr id="0" name=""/>
        <dsp:cNvSpPr/>
      </dsp:nvSpPr>
      <dsp:spPr>
        <a:xfrm>
          <a:off x="1681383" y="1190576"/>
          <a:ext cx="694720" cy="24244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300" kern="1200" dirty="0" smtClean="0"/>
            <a:t>新聞稿*</a:t>
          </a:r>
          <a:endParaRPr lang="zh-TW" altLang="en-US" sz="1300" kern="1200" dirty="0"/>
        </a:p>
      </dsp:txBody>
      <dsp:txXfrm>
        <a:off x="1681383" y="1190576"/>
        <a:ext cx="694720" cy="24244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18D9C3-E543-45B2-B73A-6802ED299CDB}">
      <dsp:nvSpPr>
        <dsp:cNvPr id="0" name=""/>
        <dsp:cNvSpPr/>
      </dsp:nvSpPr>
      <dsp:spPr>
        <a:xfrm>
          <a:off x="1830942" y="1023320"/>
          <a:ext cx="1316768" cy="634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7486"/>
              </a:lnTo>
              <a:lnTo>
                <a:pt x="1316768" y="527486"/>
              </a:lnTo>
              <a:lnTo>
                <a:pt x="1316768" y="634930"/>
              </a:lnTo>
            </a:path>
          </a:pathLst>
        </a:custGeom>
        <a:noFill/>
        <a:ln w="25400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6898BA-A5A9-43A5-B7D4-D55001DEA916}">
      <dsp:nvSpPr>
        <dsp:cNvPr id="0" name=""/>
        <dsp:cNvSpPr/>
      </dsp:nvSpPr>
      <dsp:spPr>
        <a:xfrm>
          <a:off x="1784567" y="1023320"/>
          <a:ext cx="91440" cy="634930"/>
        </a:xfrm>
        <a:custGeom>
          <a:avLst/>
          <a:gdLst/>
          <a:ahLst/>
          <a:cxnLst/>
          <a:rect l="0" t="0" r="0" b="0"/>
          <a:pathLst>
            <a:path>
              <a:moveTo>
                <a:pt x="46374" y="0"/>
              </a:moveTo>
              <a:lnTo>
                <a:pt x="46374" y="527486"/>
              </a:lnTo>
              <a:lnTo>
                <a:pt x="45720" y="527486"/>
              </a:lnTo>
              <a:lnTo>
                <a:pt x="45720" y="634930"/>
              </a:lnTo>
            </a:path>
          </a:pathLst>
        </a:custGeom>
        <a:noFill/>
        <a:ln w="25400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3E485C-24A0-4FA7-80FD-B528E4661E09}">
      <dsp:nvSpPr>
        <dsp:cNvPr id="0" name=""/>
        <dsp:cNvSpPr/>
      </dsp:nvSpPr>
      <dsp:spPr>
        <a:xfrm>
          <a:off x="512864" y="1023320"/>
          <a:ext cx="1318078" cy="634930"/>
        </a:xfrm>
        <a:custGeom>
          <a:avLst/>
          <a:gdLst/>
          <a:ahLst/>
          <a:cxnLst/>
          <a:rect l="0" t="0" r="0" b="0"/>
          <a:pathLst>
            <a:path>
              <a:moveTo>
                <a:pt x="1318078" y="0"/>
              </a:moveTo>
              <a:lnTo>
                <a:pt x="1318078" y="527486"/>
              </a:lnTo>
              <a:lnTo>
                <a:pt x="0" y="527486"/>
              </a:lnTo>
              <a:lnTo>
                <a:pt x="0" y="634930"/>
              </a:lnTo>
            </a:path>
          </a:pathLst>
        </a:custGeom>
        <a:noFill/>
        <a:ln w="25400" cap="flat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0937F9-D8E9-4929-8CDD-EAC2955BCD6E}">
      <dsp:nvSpPr>
        <dsp:cNvPr id="0" name=""/>
        <dsp:cNvSpPr/>
      </dsp:nvSpPr>
      <dsp:spPr>
        <a:xfrm>
          <a:off x="1521052" y="783867"/>
          <a:ext cx="619780" cy="239452"/>
        </a:xfrm>
        <a:prstGeom prst="rect">
          <a:avLst/>
        </a:prstGeom>
        <a:solidFill>
          <a:schemeClr val="accent4">
            <a:alpha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400" kern="1200"/>
        </a:p>
      </dsp:txBody>
      <dsp:txXfrm>
        <a:off x="1521052" y="783867"/>
        <a:ext cx="619780" cy="239452"/>
      </dsp:txXfrm>
    </dsp:sp>
    <dsp:sp modelId="{827C983A-7ED3-4455-A1B8-E59F6286BADE}">
      <dsp:nvSpPr>
        <dsp:cNvPr id="0" name=""/>
        <dsp:cNvSpPr/>
      </dsp:nvSpPr>
      <dsp:spPr>
        <a:xfrm>
          <a:off x="1224" y="1658251"/>
          <a:ext cx="1023281" cy="265735"/>
        </a:xfrm>
        <a:prstGeom prst="rect">
          <a:avLst/>
        </a:prstGeom>
        <a:solidFill>
          <a:schemeClr val="accent4">
            <a:alpha val="7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300" kern="1200" dirty="0" smtClean="0"/>
            <a:t>意見信箱</a:t>
          </a:r>
          <a:endParaRPr lang="zh-TW" altLang="en-US" sz="1300" kern="1200" dirty="0"/>
        </a:p>
      </dsp:txBody>
      <dsp:txXfrm>
        <a:off x="1224" y="1658251"/>
        <a:ext cx="1023281" cy="265735"/>
      </dsp:txXfrm>
    </dsp:sp>
    <dsp:sp modelId="{2DB1621F-B353-4B48-B9F5-4EBEB36993F3}">
      <dsp:nvSpPr>
        <dsp:cNvPr id="0" name=""/>
        <dsp:cNvSpPr/>
      </dsp:nvSpPr>
      <dsp:spPr>
        <a:xfrm>
          <a:off x="1239394" y="1658251"/>
          <a:ext cx="1181787" cy="265735"/>
        </a:xfrm>
        <a:prstGeom prst="rect">
          <a:avLst/>
        </a:prstGeom>
        <a:solidFill>
          <a:schemeClr val="accent4">
            <a:alpha val="7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300" kern="1200" dirty="0" smtClean="0"/>
            <a:t>留言版</a:t>
          </a:r>
          <a:r>
            <a:rPr lang="en-US" altLang="zh-TW" sz="1300" kern="1200" dirty="0" smtClean="0"/>
            <a:t>/</a:t>
          </a:r>
          <a:r>
            <a:rPr lang="zh-TW" altLang="en-US" sz="1300" kern="1200" dirty="0" smtClean="0"/>
            <a:t>討論區</a:t>
          </a:r>
          <a:r>
            <a:rPr lang="en-US" altLang="zh-TW" sz="1300" kern="1200" dirty="0" smtClean="0"/>
            <a:t>*</a:t>
          </a:r>
          <a:endParaRPr lang="zh-TW" altLang="en-US" sz="1300" kern="1200" dirty="0"/>
        </a:p>
      </dsp:txBody>
      <dsp:txXfrm>
        <a:off x="1239394" y="1658251"/>
        <a:ext cx="1181787" cy="265735"/>
      </dsp:txXfrm>
    </dsp:sp>
    <dsp:sp modelId="{6450E77F-4B57-4215-9866-13ACB35B6E5E}">
      <dsp:nvSpPr>
        <dsp:cNvPr id="0" name=""/>
        <dsp:cNvSpPr/>
      </dsp:nvSpPr>
      <dsp:spPr>
        <a:xfrm>
          <a:off x="2636070" y="1658251"/>
          <a:ext cx="1023281" cy="265735"/>
        </a:xfrm>
        <a:prstGeom prst="rect">
          <a:avLst/>
        </a:prstGeom>
        <a:solidFill>
          <a:schemeClr val="accent4">
            <a:alpha val="7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300" kern="1200" dirty="0" smtClean="0"/>
            <a:t>問卷</a:t>
          </a:r>
          <a:r>
            <a:rPr lang="en-US" altLang="zh-TW" sz="1300" kern="1200" dirty="0" smtClean="0"/>
            <a:t>*</a:t>
          </a:r>
          <a:endParaRPr lang="zh-TW" altLang="en-US" sz="1300" kern="1200" dirty="0"/>
        </a:p>
      </dsp:txBody>
      <dsp:txXfrm>
        <a:off x="2636070" y="1658251"/>
        <a:ext cx="1023281" cy="26573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602927-956D-433E-BDD3-43A964C51EAE}">
      <dsp:nvSpPr>
        <dsp:cNvPr id="0" name=""/>
        <dsp:cNvSpPr/>
      </dsp:nvSpPr>
      <dsp:spPr>
        <a:xfrm>
          <a:off x="2418890" y="563026"/>
          <a:ext cx="1906287" cy="15985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88750"/>
              </a:lnTo>
              <a:lnTo>
                <a:pt x="1906287" y="1488750"/>
              </a:lnTo>
              <a:lnTo>
                <a:pt x="1906287" y="1598585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E5AD77-74B9-4F2F-9D74-66E6D416678E}">
      <dsp:nvSpPr>
        <dsp:cNvPr id="0" name=""/>
        <dsp:cNvSpPr/>
      </dsp:nvSpPr>
      <dsp:spPr>
        <a:xfrm>
          <a:off x="2418890" y="563026"/>
          <a:ext cx="668600" cy="15985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88750"/>
              </a:lnTo>
              <a:lnTo>
                <a:pt x="668600" y="1488750"/>
              </a:lnTo>
              <a:lnTo>
                <a:pt x="668600" y="1598585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281302-CBB0-4022-B1CB-70ED58BDAA24}">
      <dsp:nvSpPr>
        <dsp:cNvPr id="0" name=""/>
        <dsp:cNvSpPr/>
      </dsp:nvSpPr>
      <dsp:spPr>
        <a:xfrm>
          <a:off x="1821777" y="563026"/>
          <a:ext cx="597113" cy="1598585"/>
        </a:xfrm>
        <a:custGeom>
          <a:avLst/>
          <a:gdLst/>
          <a:ahLst/>
          <a:cxnLst/>
          <a:rect l="0" t="0" r="0" b="0"/>
          <a:pathLst>
            <a:path>
              <a:moveTo>
                <a:pt x="597113" y="0"/>
              </a:moveTo>
              <a:lnTo>
                <a:pt x="597113" y="1488750"/>
              </a:lnTo>
              <a:lnTo>
                <a:pt x="0" y="1488750"/>
              </a:lnTo>
              <a:lnTo>
                <a:pt x="0" y="1598585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26CFAE-A8D3-4819-8555-203FCCFBF052}">
      <dsp:nvSpPr>
        <dsp:cNvPr id="0" name=""/>
        <dsp:cNvSpPr/>
      </dsp:nvSpPr>
      <dsp:spPr>
        <a:xfrm>
          <a:off x="556063" y="563026"/>
          <a:ext cx="1862826" cy="1598585"/>
        </a:xfrm>
        <a:custGeom>
          <a:avLst/>
          <a:gdLst/>
          <a:ahLst/>
          <a:cxnLst/>
          <a:rect l="0" t="0" r="0" b="0"/>
          <a:pathLst>
            <a:path>
              <a:moveTo>
                <a:pt x="1862826" y="0"/>
              </a:moveTo>
              <a:lnTo>
                <a:pt x="1862826" y="1488750"/>
              </a:lnTo>
              <a:lnTo>
                <a:pt x="0" y="1488750"/>
              </a:lnTo>
              <a:lnTo>
                <a:pt x="0" y="1598585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E44204-993F-4BA1-B8C8-B9039BA9C808}">
      <dsp:nvSpPr>
        <dsp:cNvPr id="0" name=""/>
        <dsp:cNvSpPr/>
      </dsp:nvSpPr>
      <dsp:spPr>
        <a:xfrm>
          <a:off x="1985279" y="250766"/>
          <a:ext cx="867222" cy="31225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800" kern="1200"/>
        </a:p>
      </dsp:txBody>
      <dsp:txXfrm>
        <a:off x="1985279" y="250766"/>
        <a:ext cx="867222" cy="312259"/>
      </dsp:txXfrm>
    </dsp:sp>
    <dsp:sp modelId="{CF6B6FE7-2315-453D-AEE5-B16222A396A7}">
      <dsp:nvSpPr>
        <dsp:cNvPr id="0" name=""/>
        <dsp:cNvSpPr/>
      </dsp:nvSpPr>
      <dsp:spPr>
        <a:xfrm>
          <a:off x="33041" y="2161611"/>
          <a:ext cx="1046044" cy="26380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300" kern="1200" dirty="0" smtClean="0"/>
            <a:t>單位方針</a:t>
          </a:r>
          <a:endParaRPr lang="zh-TW" altLang="en-US" sz="1300" kern="1200" dirty="0"/>
        </a:p>
      </dsp:txBody>
      <dsp:txXfrm>
        <a:off x="33041" y="2161611"/>
        <a:ext cx="1046044" cy="263801"/>
      </dsp:txXfrm>
    </dsp:sp>
    <dsp:sp modelId="{98261CAB-678E-47F5-A9F9-238DD8B05D6C}">
      <dsp:nvSpPr>
        <dsp:cNvPr id="0" name=""/>
        <dsp:cNvSpPr/>
      </dsp:nvSpPr>
      <dsp:spPr>
        <a:xfrm>
          <a:off x="1298755" y="2161611"/>
          <a:ext cx="1046044" cy="26380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300" kern="1200" dirty="0" smtClean="0"/>
            <a:t>法規表單</a:t>
          </a:r>
          <a:endParaRPr lang="zh-TW" altLang="en-US" sz="1300" kern="1200" dirty="0"/>
        </a:p>
      </dsp:txBody>
      <dsp:txXfrm>
        <a:off x="1298755" y="2161611"/>
        <a:ext cx="1046044" cy="263801"/>
      </dsp:txXfrm>
    </dsp:sp>
    <dsp:sp modelId="{9A14A077-FFD7-4A9F-9803-ECB778F28557}">
      <dsp:nvSpPr>
        <dsp:cNvPr id="0" name=""/>
        <dsp:cNvSpPr/>
      </dsp:nvSpPr>
      <dsp:spPr>
        <a:xfrm>
          <a:off x="2564468" y="2161611"/>
          <a:ext cx="1046044" cy="26380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300" kern="1200" dirty="0" smtClean="0"/>
            <a:t>統計資料</a:t>
          </a:r>
          <a:endParaRPr lang="zh-TW" altLang="en-US" sz="1300" kern="1200" dirty="0"/>
        </a:p>
      </dsp:txBody>
      <dsp:txXfrm>
        <a:off x="2564468" y="2161611"/>
        <a:ext cx="1046044" cy="263801"/>
      </dsp:txXfrm>
    </dsp:sp>
    <dsp:sp modelId="{E7CEC1D2-6276-4964-8621-42660211F6F9}">
      <dsp:nvSpPr>
        <dsp:cNvPr id="0" name=""/>
        <dsp:cNvSpPr/>
      </dsp:nvSpPr>
      <dsp:spPr>
        <a:xfrm>
          <a:off x="3802155" y="2161611"/>
          <a:ext cx="1046044" cy="26380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300" kern="1200" dirty="0" smtClean="0"/>
            <a:t>常見問答</a:t>
          </a:r>
          <a:endParaRPr lang="zh-TW" altLang="en-US" sz="1300" kern="1200" dirty="0"/>
        </a:p>
      </dsp:txBody>
      <dsp:txXfrm>
        <a:off x="3802155" y="2161611"/>
        <a:ext cx="1046044" cy="26380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77F3A6-4F91-4780-B57F-C32D6FD7CA4C}">
      <dsp:nvSpPr>
        <dsp:cNvPr id="0" name=""/>
        <dsp:cNvSpPr/>
      </dsp:nvSpPr>
      <dsp:spPr>
        <a:xfrm>
          <a:off x="2161205" y="477067"/>
          <a:ext cx="1516333" cy="9793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88528"/>
              </a:lnTo>
              <a:lnTo>
                <a:pt x="1516333" y="888528"/>
              </a:lnTo>
              <a:lnTo>
                <a:pt x="1516333" y="979331"/>
              </a:lnTo>
            </a:path>
          </a:pathLst>
        </a:custGeom>
        <a:noFill/>
        <a:ln w="25400" cap="flat" cmpd="sng" algn="ctr">
          <a:solidFill>
            <a:schemeClr val="accent6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735EFD-7775-4F3C-8E83-1009B6B09FE2}">
      <dsp:nvSpPr>
        <dsp:cNvPr id="0" name=""/>
        <dsp:cNvSpPr/>
      </dsp:nvSpPr>
      <dsp:spPr>
        <a:xfrm>
          <a:off x="2161205" y="477067"/>
          <a:ext cx="349650" cy="9793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88528"/>
              </a:lnTo>
              <a:lnTo>
                <a:pt x="349650" y="888528"/>
              </a:lnTo>
              <a:lnTo>
                <a:pt x="349650" y="979331"/>
              </a:lnTo>
            </a:path>
          </a:pathLst>
        </a:custGeom>
        <a:noFill/>
        <a:ln w="25400" cap="flat" cmpd="sng" algn="ctr">
          <a:solidFill>
            <a:schemeClr val="accent6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545363-4AA4-47F7-A4FE-5692730AF239}">
      <dsp:nvSpPr>
        <dsp:cNvPr id="0" name=""/>
        <dsp:cNvSpPr/>
      </dsp:nvSpPr>
      <dsp:spPr>
        <a:xfrm>
          <a:off x="1464464" y="477067"/>
          <a:ext cx="696740" cy="979331"/>
        </a:xfrm>
        <a:custGeom>
          <a:avLst/>
          <a:gdLst/>
          <a:ahLst/>
          <a:cxnLst/>
          <a:rect l="0" t="0" r="0" b="0"/>
          <a:pathLst>
            <a:path>
              <a:moveTo>
                <a:pt x="696740" y="0"/>
              </a:moveTo>
              <a:lnTo>
                <a:pt x="696740" y="888528"/>
              </a:lnTo>
              <a:lnTo>
                <a:pt x="0" y="888528"/>
              </a:lnTo>
              <a:lnTo>
                <a:pt x="0" y="979331"/>
              </a:lnTo>
            </a:path>
          </a:pathLst>
        </a:custGeom>
        <a:noFill/>
        <a:ln w="25400" cap="flat" cmpd="sng" algn="ctr">
          <a:solidFill>
            <a:schemeClr val="accent6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F6D321-4B67-4B4E-866C-FBCB7EC04FA7}">
      <dsp:nvSpPr>
        <dsp:cNvPr id="0" name=""/>
        <dsp:cNvSpPr/>
      </dsp:nvSpPr>
      <dsp:spPr>
        <a:xfrm>
          <a:off x="432393" y="477067"/>
          <a:ext cx="1728812" cy="979331"/>
        </a:xfrm>
        <a:custGeom>
          <a:avLst/>
          <a:gdLst/>
          <a:ahLst/>
          <a:cxnLst/>
          <a:rect l="0" t="0" r="0" b="0"/>
          <a:pathLst>
            <a:path>
              <a:moveTo>
                <a:pt x="1728812" y="0"/>
              </a:moveTo>
              <a:lnTo>
                <a:pt x="1728812" y="888528"/>
              </a:lnTo>
              <a:lnTo>
                <a:pt x="0" y="888528"/>
              </a:lnTo>
              <a:lnTo>
                <a:pt x="0" y="979331"/>
              </a:lnTo>
            </a:path>
          </a:pathLst>
        </a:custGeom>
        <a:noFill/>
        <a:ln w="25400" cap="flat" cmpd="sng" algn="ctr">
          <a:solidFill>
            <a:schemeClr val="accent6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4F78A1-912B-414F-8226-E072022F099D}">
      <dsp:nvSpPr>
        <dsp:cNvPr id="0" name=""/>
        <dsp:cNvSpPr/>
      </dsp:nvSpPr>
      <dsp:spPr>
        <a:xfrm>
          <a:off x="1824535" y="44674"/>
          <a:ext cx="673339" cy="432393"/>
        </a:xfrm>
        <a:prstGeom prst="rect">
          <a:avLst/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300" kern="1200"/>
        </a:p>
      </dsp:txBody>
      <dsp:txXfrm>
        <a:off x="1824535" y="44674"/>
        <a:ext cx="673339" cy="432393"/>
      </dsp:txXfrm>
    </dsp:sp>
    <dsp:sp modelId="{37DD19B9-85C0-4906-B991-3F0DAC8DEFE6}">
      <dsp:nvSpPr>
        <dsp:cNvPr id="0" name=""/>
        <dsp:cNvSpPr/>
      </dsp:nvSpPr>
      <dsp:spPr>
        <a:xfrm>
          <a:off x="0" y="1456398"/>
          <a:ext cx="864786" cy="278651"/>
        </a:xfrm>
        <a:prstGeom prst="rect">
          <a:avLst/>
        </a:prstGeom>
        <a:solidFill>
          <a:schemeClr val="accent6">
            <a:tint val="99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300" kern="1200" dirty="0" smtClean="0"/>
            <a:t>組織架構</a:t>
          </a:r>
          <a:endParaRPr lang="zh-TW" altLang="en-US" sz="1300" kern="1200" dirty="0"/>
        </a:p>
      </dsp:txBody>
      <dsp:txXfrm>
        <a:off x="0" y="1456398"/>
        <a:ext cx="864786" cy="278651"/>
      </dsp:txXfrm>
    </dsp:sp>
    <dsp:sp modelId="{050564E1-7D0D-41BB-BE6A-E7DFB49452D3}">
      <dsp:nvSpPr>
        <dsp:cNvPr id="0" name=""/>
        <dsp:cNvSpPr/>
      </dsp:nvSpPr>
      <dsp:spPr>
        <a:xfrm>
          <a:off x="1032071" y="1456398"/>
          <a:ext cx="864786" cy="278651"/>
        </a:xfrm>
        <a:prstGeom prst="rect">
          <a:avLst/>
        </a:prstGeom>
        <a:solidFill>
          <a:schemeClr val="accent6">
            <a:tint val="99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300" kern="1200" dirty="0" smtClean="0"/>
            <a:t>業務執掌</a:t>
          </a:r>
          <a:endParaRPr lang="zh-TW" altLang="en-US" sz="1300" kern="1200" dirty="0"/>
        </a:p>
      </dsp:txBody>
      <dsp:txXfrm>
        <a:off x="1032071" y="1456398"/>
        <a:ext cx="864786" cy="278651"/>
      </dsp:txXfrm>
    </dsp:sp>
    <dsp:sp modelId="{C44E030D-C7DB-41DA-9DA7-FE7631DB1F90}">
      <dsp:nvSpPr>
        <dsp:cNvPr id="0" name=""/>
        <dsp:cNvSpPr/>
      </dsp:nvSpPr>
      <dsp:spPr>
        <a:xfrm>
          <a:off x="2078462" y="1456398"/>
          <a:ext cx="864786" cy="278651"/>
        </a:xfrm>
        <a:prstGeom prst="rect">
          <a:avLst/>
        </a:prstGeom>
        <a:solidFill>
          <a:schemeClr val="accent6">
            <a:tint val="99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300" kern="1200" dirty="0" smtClean="0"/>
            <a:t>歷史沿革</a:t>
          </a:r>
          <a:endParaRPr lang="zh-TW" altLang="en-US" sz="1300" kern="1200" dirty="0"/>
        </a:p>
      </dsp:txBody>
      <dsp:txXfrm>
        <a:off x="2078462" y="1456398"/>
        <a:ext cx="864786" cy="278651"/>
      </dsp:txXfrm>
    </dsp:sp>
    <dsp:sp modelId="{395289E2-FAE9-455F-9151-1B0965231BF4}">
      <dsp:nvSpPr>
        <dsp:cNvPr id="0" name=""/>
        <dsp:cNvSpPr/>
      </dsp:nvSpPr>
      <dsp:spPr>
        <a:xfrm>
          <a:off x="3124853" y="1456398"/>
          <a:ext cx="1105369" cy="278651"/>
        </a:xfrm>
        <a:prstGeom prst="rect">
          <a:avLst/>
        </a:prstGeom>
        <a:solidFill>
          <a:schemeClr val="accent6">
            <a:tint val="99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300" kern="1200" dirty="0" smtClean="0"/>
            <a:t>重要人事</a:t>
          </a:r>
          <a:r>
            <a:rPr lang="en-US" altLang="zh-TW" sz="1300" kern="1200" dirty="0" smtClean="0"/>
            <a:t>/</a:t>
          </a:r>
          <a:r>
            <a:rPr lang="zh-TW" altLang="en-US" sz="1300" kern="1200" dirty="0" smtClean="0"/>
            <a:t>事件</a:t>
          </a:r>
          <a:endParaRPr lang="zh-TW" altLang="en-US" sz="1300" kern="1200" dirty="0"/>
        </a:p>
      </dsp:txBody>
      <dsp:txXfrm>
        <a:off x="3124853" y="1456398"/>
        <a:ext cx="1105369" cy="27865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214678-EEA6-422C-B7DE-74661135B8A9}">
      <dsp:nvSpPr>
        <dsp:cNvPr id="0" name=""/>
        <dsp:cNvSpPr/>
      </dsp:nvSpPr>
      <dsp:spPr>
        <a:xfrm>
          <a:off x="3724716" y="651017"/>
          <a:ext cx="91440" cy="545024"/>
        </a:xfrm>
        <a:custGeom>
          <a:avLst/>
          <a:gdLst/>
          <a:ahLst/>
          <a:cxnLst/>
          <a:rect l="0" t="0" r="0" b="0"/>
          <a:pathLst>
            <a:path>
              <a:moveTo>
                <a:pt x="114879" y="0"/>
              </a:moveTo>
              <a:lnTo>
                <a:pt x="114879" y="545024"/>
              </a:lnTo>
              <a:lnTo>
                <a:pt x="45720" y="545024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7CB6EB-7157-42C7-A38D-25246048C02F}">
      <dsp:nvSpPr>
        <dsp:cNvPr id="0" name=""/>
        <dsp:cNvSpPr/>
      </dsp:nvSpPr>
      <dsp:spPr>
        <a:xfrm>
          <a:off x="3839596" y="651017"/>
          <a:ext cx="3275906" cy="10900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72054"/>
              </a:lnTo>
              <a:lnTo>
                <a:pt x="3275906" y="972054"/>
              </a:lnTo>
              <a:lnTo>
                <a:pt x="3275906" y="109004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ABD41C-2E00-4645-84D7-60F9016865CC}">
      <dsp:nvSpPr>
        <dsp:cNvPr id="0" name=""/>
        <dsp:cNvSpPr/>
      </dsp:nvSpPr>
      <dsp:spPr>
        <a:xfrm>
          <a:off x="3839596" y="651017"/>
          <a:ext cx="1965543" cy="10900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72054"/>
              </a:lnTo>
              <a:lnTo>
                <a:pt x="1965543" y="972054"/>
              </a:lnTo>
              <a:lnTo>
                <a:pt x="1965543" y="109004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0A25A7-732F-47E4-9284-05809A438F75}">
      <dsp:nvSpPr>
        <dsp:cNvPr id="0" name=""/>
        <dsp:cNvSpPr/>
      </dsp:nvSpPr>
      <dsp:spPr>
        <a:xfrm>
          <a:off x="3839596" y="651017"/>
          <a:ext cx="655181" cy="10900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72054"/>
              </a:lnTo>
              <a:lnTo>
                <a:pt x="655181" y="972054"/>
              </a:lnTo>
              <a:lnTo>
                <a:pt x="655181" y="109004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7FBA54-DF93-4BFD-AFEE-64034462E52B}">
      <dsp:nvSpPr>
        <dsp:cNvPr id="0" name=""/>
        <dsp:cNvSpPr/>
      </dsp:nvSpPr>
      <dsp:spPr>
        <a:xfrm>
          <a:off x="3184415" y="651017"/>
          <a:ext cx="655181" cy="1090049"/>
        </a:xfrm>
        <a:custGeom>
          <a:avLst/>
          <a:gdLst/>
          <a:ahLst/>
          <a:cxnLst/>
          <a:rect l="0" t="0" r="0" b="0"/>
          <a:pathLst>
            <a:path>
              <a:moveTo>
                <a:pt x="655181" y="0"/>
              </a:moveTo>
              <a:lnTo>
                <a:pt x="655181" y="972054"/>
              </a:lnTo>
              <a:lnTo>
                <a:pt x="0" y="972054"/>
              </a:lnTo>
              <a:lnTo>
                <a:pt x="0" y="109004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E685F0-1995-4A43-A077-949AE34BA24B}">
      <dsp:nvSpPr>
        <dsp:cNvPr id="0" name=""/>
        <dsp:cNvSpPr/>
      </dsp:nvSpPr>
      <dsp:spPr>
        <a:xfrm>
          <a:off x="1874052" y="651017"/>
          <a:ext cx="1965543" cy="1090049"/>
        </a:xfrm>
        <a:custGeom>
          <a:avLst/>
          <a:gdLst/>
          <a:ahLst/>
          <a:cxnLst/>
          <a:rect l="0" t="0" r="0" b="0"/>
          <a:pathLst>
            <a:path>
              <a:moveTo>
                <a:pt x="1965543" y="0"/>
              </a:moveTo>
              <a:lnTo>
                <a:pt x="1965543" y="972054"/>
              </a:lnTo>
              <a:lnTo>
                <a:pt x="0" y="972054"/>
              </a:lnTo>
              <a:lnTo>
                <a:pt x="0" y="109004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831800-FEAF-4833-BF58-49652AA5E580}">
      <dsp:nvSpPr>
        <dsp:cNvPr id="0" name=""/>
        <dsp:cNvSpPr/>
      </dsp:nvSpPr>
      <dsp:spPr>
        <a:xfrm>
          <a:off x="563690" y="651017"/>
          <a:ext cx="3275906" cy="1090049"/>
        </a:xfrm>
        <a:custGeom>
          <a:avLst/>
          <a:gdLst/>
          <a:ahLst/>
          <a:cxnLst/>
          <a:rect l="0" t="0" r="0" b="0"/>
          <a:pathLst>
            <a:path>
              <a:moveTo>
                <a:pt x="3275906" y="0"/>
              </a:moveTo>
              <a:lnTo>
                <a:pt x="3275906" y="972054"/>
              </a:lnTo>
              <a:lnTo>
                <a:pt x="0" y="972054"/>
              </a:lnTo>
              <a:lnTo>
                <a:pt x="0" y="1090049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46E1FF-1EA5-46A7-BC0C-F0A8DF12FDFA}">
      <dsp:nvSpPr>
        <dsp:cNvPr id="0" name=""/>
        <dsp:cNvSpPr/>
      </dsp:nvSpPr>
      <dsp:spPr>
        <a:xfrm>
          <a:off x="3351245" y="145323"/>
          <a:ext cx="976702" cy="505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1359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/>
            <a:t>網站首頁</a:t>
          </a:r>
          <a:endParaRPr lang="zh-TW" altLang="en-US" sz="1200" kern="1200" dirty="0"/>
        </a:p>
      </dsp:txBody>
      <dsp:txXfrm>
        <a:off x="3351245" y="145323"/>
        <a:ext cx="976702" cy="505693"/>
      </dsp:txXfrm>
    </dsp:sp>
    <dsp:sp modelId="{9E5E1D9C-F7A0-4639-B7FE-560BDD413405}">
      <dsp:nvSpPr>
        <dsp:cNvPr id="0" name=""/>
        <dsp:cNvSpPr/>
      </dsp:nvSpPr>
      <dsp:spPr>
        <a:xfrm>
          <a:off x="3546586" y="538640"/>
          <a:ext cx="879032" cy="1685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6985" rIns="27940" bIns="6985" numCol="1" spcCol="1270" anchor="ctr" anchorCtr="0">
          <a:noAutofit/>
        </a:bodyPr>
        <a:lstStyle/>
        <a:p>
          <a:pPr lvl="0" algn="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kern="1200"/>
        </a:p>
      </dsp:txBody>
      <dsp:txXfrm>
        <a:off x="3546586" y="538640"/>
        <a:ext cx="879032" cy="168564"/>
      </dsp:txXfrm>
    </dsp:sp>
    <dsp:sp modelId="{F5CC79CC-4245-466B-95FB-6C46ACBC14D3}">
      <dsp:nvSpPr>
        <dsp:cNvPr id="0" name=""/>
        <dsp:cNvSpPr/>
      </dsp:nvSpPr>
      <dsp:spPr>
        <a:xfrm>
          <a:off x="75339" y="1741066"/>
          <a:ext cx="976702" cy="50569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1359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/>
            <a:t>公告資訊</a:t>
          </a:r>
          <a:endParaRPr lang="zh-TW" altLang="en-US" sz="1200" kern="1200" dirty="0"/>
        </a:p>
      </dsp:txBody>
      <dsp:txXfrm>
        <a:off x="75339" y="1741066"/>
        <a:ext cx="976702" cy="505693"/>
      </dsp:txXfrm>
    </dsp:sp>
    <dsp:sp modelId="{24175BC0-10B9-47A1-8BF3-E4128E6EF1B4}">
      <dsp:nvSpPr>
        <dsp:cNvPr id="0" name=""/>
        <dsp:cNvSpPr/>
      </dsp:nvSpPr>
      <dsp:spPr>
        <a:xfrm>
          <a:off x="270679" y="2134383"/>
          <a:ext cx="879032" cy="1685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6985" rIns="27940" bIns="6985" numCol="1" spcCol="1270" anchor="ctr" anchorCtr="0">
          <a:noAutofit/>
        </a:bodyPr>
        <a:lstStyle/>
        <a:p>
          <a:pPr lvl="0" algn="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kern="1200"/>
        </a:p>
      </dsp:txBody>
      <dsp:txXfrm>
        <a:off x="270679" y="2134383"/>
        <a:ext cx="879032" cy="168564"/>
      </dsp:txXfrm>
    </dsp:sp>
    <dsp:sp modelId="{136DDCD3-1C5D-4063-932D-8DC140470C05}">
      <dsp:nvSpPr>
        <dsp:cNvPr id="0" name=""/>
        <dsp:cNvSpPr/>
      </dsp:nvSpPr>
      <dsp:spPr>
        <a:xfrm>
          <a:off x="1385701" y="1741066"/>
          <a:ext cx="976702" cy="505693"/>
        </a:xfrm>
        <a:prstGeom prst="rect">
          <a:avLst/>
        </a:prstGeom>
        <a:solidFill>
          <a:schemeClr val="accent2">
            <a:hueOff val="936304"/>
            <a:satOff val="-1168"/>
            <a:lumOff val="27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1359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/>
            <a:t>單位介紹</a:t>
          </a:r>
          <a:endParaRPr lang="zh-TW" altLang="en-US" sz="1200" kern="1200" dirty="0"/>
        </a:p>
      </dsp:txBody>
      <dsp:txXfrm>
        <a:off x="1385701" y="1741066"/>
        <a:ext cx="976702" cy="505693"/>
      </dsp:txXfrm>
    </dsp:sp>
    <dsp:sp modelId="{E85E35CD-0D63-40C9-BDF4-0D3ABEBE8D7B}">
      <dsp:nvSpPr>
        <dsp:cNvPr id="0" name=""/>
        <dsp:cNvSpPr/>
      </dsp:nvSpPr>
      <dsp:spPr>
        <a:xfrm>
          <a:off x="1581042" y="2134383"/>
          <a:ext cx="879032" cy="1685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936304"/>
              <a:satOff val="-1168"/>
              <a:lumOff val="2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6985" rIns="27940" bIns="6985" numCol="1" spcCol="1270" anchor="ctr" anchorCtr="0">
          <a:noAutofit/>
        </a:bodyPr>
        <a:lstStyle/>
        <a:p>
          <a:pPr lvl="0" algn="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kern="1200"/>
        </a:p>
      </dsp:txBody>
      <dsp:txXfrm>
        <a:off x="1581042" y="2134383"/>
        <a:ext cx="879032" cy="168564"/>
      </dsp:txXfrm>
    </dsp:sp>
    <dsp:sp modelId="{71249D24-E76A-4AD2-8230-5A077C08B402}">
      <dsp:nvSpPr>
        <dsp:cNvPr id="0" name=""/>
        <dsp:cNvSpPr/>
      </dsp:nvSpPr>
      <dsp:spPr>
        <a:xfrm>
          <a:off x="2696064" y="1741066"/>
          <a:ext cx="976702" cy="505693"/>
        </a:xfrm>
        <a:prstGeom prst="rect">
          <a:avLst/>
        </a:prstGeom>
        <a:solidFill>
          <a:schemeClr val="accent2">
            <a:hueOff val="1872608"/>
            <a:satOff val="-2336"/>
            <a:lumOff val="5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1359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/>
            <a:t>業務資訊</a:t>
          </a:r>
          <a:endParaRPr lang="zh-TW" altLang="en-US" sz="1200" kern="1200" dirty="0"/>
        </a:p>
      </dsp:txBody>
      <dsp:txXfrm>
        <a:off x="2696064" y="1741066"/>
        <a:ext cx="976702" cy="505693"/>
      </dsp:txXfrm>
    </dsp:sp>
    <dsp:sp modelId="{F025340B-F953-4664-BB51-1B3617BC0764}">
      <dsp:nvSpPr>
        <dsp:cNvPr id="0" name=""/>
        <dsp:cNvSpPr/>
      </dsp:nvSpPr>
      <dsp:spPr>
        <a:xfrm>
          <a:off x="2891404" y="2134383"/>
          <a:ext cx="879032" cy="1685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1872608"/>
              <a:satOff val="-2336"/>
              <a:lumOff val="5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6985" rIns="27940" bIns="6985" numCol="1" spcCol="1270" anchor="ctr" anchorCtr="0">
          <a:noAutofit/>
        </a:bodyPr>
        <a:lstStyle/>
        <a:p>
          <a:pPr lvl="0" algn="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kern="1200"/>
        </a:p>
      </dsp:txBody>
      <dsp:txXfrm>
        <a:off x="2891404" y="2134383"/>
        <a:ext cx="879032" cy="168564"/>
      </dsp:txXfrm>
    </dsp:sp>
    <dsp:sp modelId="{1A2121AA-F946-474F-AAC3-98ADC8614325}">
      <dsp:nvSpPr>
        <dsp:cNvPr id="0" name=""/>
        <dsp:cNvSpPr/>
      </dsp:nvSpPr>
      <dsp:spPr>
        <a:xfrm>
          <a:off x="4006427" y="1741066"/>
          <a:ext cx="976702" cy="505693"/>
        </a:xfrm>
        <a:prstGeom prst="rect">
          <a:avLst/>
        </a:prstGeom>
        <a:solidFill>
          <a:schemeClr val="accent2">
            <a:hueOff val="2808911"/>
            <a:satOff val="-3503"/>
            <a:lumOff val="82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1359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/>
            <a:t>相關連結</a:t>
          </a:r>
          <a:endParaRPr lang="zh-TW" altLang="en-US" sz="1200" kern="1200" dirty="0"/>
        </a:p>
      </dsp:txBody>
      <dsp:txXfrm>
        <a:off x="4006427" y="1741066"/>
        <a:ext cx="976702" cy="505693"/>
      </dsp:txXfrm>
    </dsp:sp>
    <dsp:sp modelId="{0416B559-2039-4F20-8B56-D87E55BB6406}">
      <dsp:nvSpPr>
        <dsp:cNvPr id="0" name=""/>
        <dsp:cNvSpPr/>
      </dsp:nvSpPr>
      <dsp:spPr>
        <a:xfrm>
          <a:off x="4201767" y="2134383"/>
          <a:ext cx="879032" cy="1685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2808911"/>
              <a:satOff val="-3503"/>
              <a:lumOff val="82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6985" rIns="27940" bIns="6985" numCol="1" spcCol="1270" anchor="ctr" anchorCtr="0">
          <a:noAutofit/>
        </a:bodyPr>
        <a:lstStyle/>
        <a:p>
          <a:pPr lvl="0" algn="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kern="1200"/>
        </a:p>
      </dsp:txBody>
      <dsp:txXfrm>
        <a:off x="4201767" y="2134383"/>
        <a:ext cx="879032" cy="168564"/>
      </dsp:txXfrm>
    </dsp:sp>
    <dsp:sp modelId="{BF2CCE32-87D4-4434-8BCF-64B7F0229F9D}">
      <dsp:nvSpPr>
        <dsp:cNvPr id="0" name=""/>
        <dsp:cNvSpPr/>
      </dsp:nvSpPr>
      <dsp:spPr>
        <a:xfrm>
          <a:off x="5316789" y="1741066"/>
          <a:ext cx="976702" cy="505693"/>
        </a:xfrm>
        <a:prstGeom prst="rect">
          <a:avLst/>
        </a:prstGeom>
        <a:solidFill>
          <a:schemeClr val="accent2">
            <a:hueOff val="3745215"/>
            <a:satOff val="-4671"/>
            <a:lumOff val="10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1359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/>
            <a:t>意見交流</a:t>
          </a:r>
          <a:endParaRPr lang="zh-TW" altLang="en-US" sz="1200" kern="1200" dirty="0"/>
        </a:p>
      </dsp:txBody>
      <dsp:txXfrm>
        <a:off x="5316789" y="1741066"/>
        <a:ext cx="976702" cy="505693"/>
      </dsp:txXfrm>
    </dsp:sp>
    <dsp:sp modelId="{8C9D0C31-EB59-4F85-8016-CF9F4EA5A47A}">
      <dsp:nvSpPr>
        <dsp:cNvPr id="0" name=""/>
        <dsp:cNvSpPr/>
      </dsp:nvSpPr>
      <dsp:spPr>
        <a:xfrm>
          <a:off x="5512130" y="2134383"/>
          <a:ext cx="879032" cy="1685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3745215"/>
              <a:satOff val="-4671"/>
              <a:lumOff val="1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6985" rIns="27940" bIns="6985" numCol="1" spcCol="1270" anchor="ctr" anchorCtr="0">
          <a:noAutofit/>
        </a:bodyPr>
        <a:lstStyle/>
        <a:p>
          <a:pPr lvl="0" algn="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kern="1200"/>
        </a:p>
      </dsp:txBody>
      <dsp:txXfrm>
        <a:off x="5512130" y="2134383"/>
        <a:ext cx="879032" cy="168564"/>
      </dsp:txXfrm>
    </dsp:sp>
    <dsp:sp modelId="{3E7F237B-A800-4EB3-8494-ED07797679DF}">
      <dsp:nvSpPr>
        <dsp:cNvPr id="0" name=""/>
        <dsp:cNvSpPr/>
      </dsp:nvSpPr>
      <dsp:spPr>
        <a:xfrm>
          <a:off x="6627152" y="1741066"/>
          <a:ext cx="976702" cy="505693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1359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/>
            <a:t>影音活動紀錄</a:t>
          </a:r>
          <a:endParaRPr lang="zh-TW" altLang="en-US" sz="1200" kern="1200" dirty="0"/>
        </a:p>
      </dsp:txBody>
      <dsp:txXfrm>
        <a:off x="6627152" y="1741066"/>
        <a:ext cx="976702" cy="505693"/>
      </dsp:txXfrm>
    </dsp:sp>
    <dsp:sp modelId="{EC55625D-8874-4DB0-9BA1-ADFE4DB9386F}">
      <dsp:nvSpPr>
        <dsp:cNvPr id="0" name=""/>
        <dsp:cNvSpPr/>
      </dsp:nvSpPr>
      <dsp:spPr>
        <a:xfrm>
          <a:off x="6822492" y="2134383"/>
          <a:ext cx="879032" cy="1685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6985" rIns="27940" bIns="6985" numCol="1" spcCol="1270" anchor="ctr" anchorCtr="0">
          <a:noAutofit/>
        </a:bodyPr>
        <a:lstStyle/>
        <a:p>
          <a:pPr lvl="0" algn="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kern="1200"/>
        </a:p>
      </dsp:txBody>
      <dsp:txXfrm>
        <a:off x="6822492" y="2134383"/>
        <a:ext cx="879032" cy="168564"/>
      </dsp:txXfrm>
    </dsp:sp>
    <dsp:sp modelId="{B0582A20-B550-4966-983C-AFE5819A4837}">
      <dsp:nvSpPr>
        <dsp:cNvPr id="0" name=""/>
        <dsp:cNvSpPr/>
      </dsp:nvSpPr>
      <dsp:spPr>
        <a:xfrm>
          <a:off x="1514127" y="1051747"/>
          <a:ext cx="2256309" cy="28858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1359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kern="1200" dirty="0" smtClean="0"/>
            <a:t>網站安全政策</a:t>
          </a:r>
          <a:r>
            <a:rPr lang="en-US" altLang="zh-TW" sz="1200" kern="1200" dirty="0" smtClean="0"/>
            <a:t>/</a:t>
          </a:r>
          <a:r>
            <a:rPr lang="zh-TW" altLang="en-US" sz="1200" kern="1200" dirty="0" smtClean="0"/>
            <a:t>隱私權保護政策</a:t>
          </a:r>
          <a:endParaRPr lang="zh-TW" altLang="en-US" sz="1200" kern="1200" dirty="0"/>
        </a:p>
      </dsp:txBody>
      <dsp:txXfrm>
        <a:off x="1514127" y="1051747"/>
        <a:ext cx="2256309" cy="288588"/>
      </dsp:txXfrm>
    </dsp:sp>
    <dsp:sp modelId="{A6F9C647-7670-4DE9-9FC4-CC4AD589852B}">
      <dsp:nvSpPr>
        <dsp:cNvPr id="0" name=""/>
        <dsp:cNvSpPr/>
      </dsp:nvSpPr>
      <dsp:spPr>
        <a:xfrm>
          <a:off x="3060197" y="1261469"/>
          <a:ext cx="879032" cy="1685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6985" rIns="27940" bIns="6985" numCol="1" spcCol="1270" anchor="ctr" anchorCtr="0">
          <a:noAutofit/>
        </a:bodyPr>
        <a:lstStyle/>
        <a:p>
          <a:pPr lvl="0" algn="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kern="1200"/>
        </a:p>
      </dsp:txBody>
      <dsp:txXfrm>
        <a:off x="3060197" y="1261469"/>
        <a:ext cx="879032" cy="16856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29234C-3043-403A-BAC8-D6DDC829CD82}">
      <dsp:nvSpPr>
        <dsp:cNvPr id="0" name=""/>
        <dsp:cNvSpPr/>
      </dsp:nvSpPr>
      <dsp:spPr>
        <a:xfrm>
          <a:off x="421" y="0"/>
          <a:ext cx="1096996" cy="1944216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網站一</a:t>
          </a:r>
          <a:endParaRPr lang="zh-TW" altLang="en-US" sz="2400" kern="1200" dirty="0"/>
        </a:p>
      </dsp:txBody>
      <dsp:txXfrm>
        <a:off x="421" y="0"/>
        <a:ext cx="1096996" cy="583264"/>
      </dsp:txXfrm>
    </dsp:sp>
    <dsp:sp modelId="{9105AA3F-EFE7-4A65-AF0E-D22CF713E3F8}">
      <dsp:nvSpPr>
        <dsp:cNvPr id="0" name=""/>
        <dsp:cNvSpPr/>
      </dsp:nvSpPr>
      <dsp:spPr>
        <a:xfrm>
          <a:off x="110121" y="583834"/>
          <a:ext cx="877597" cy="58620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kern="1200" dirty="0" smtClean="0"/>
            <a:t>網頁一</a:t>
          </a:r>
          <a:endParaRPr lang="zh-TW" altLang="en-US" sz="1900" kern="1200" dirty="0"/>
        </a:p>
      </dsp:txBody>
      <dsp:txXfrm>
        <a:off x="127290" y="601003"/>
        <a:ext cx="843259" cy="551869"/>
      </dsp:txXfrm>
    </dsp:sp>
    <dsp:sp modelId="{3037C978-98B4-42B8-B72B-2BD4D2F38C43}">
      <dsp:nvSpPr>
        <dsp:cNvPr id="0" name=""/>
        <dsp:cNvSpPr/>
      </dsp:nvSpPr>
      <dsp:spPr>
        <a:xfrm>
          <a:off x="110121" y="1260227"/>
          <a:ext cx="877597" cy="586207"/>
        </a:xfrm>
        <a:prstGeom prst="roundRect">
          <a:avLst>
            <a:gd name="adj" fmla="val 10000"/>
          </a:avLst>
        </a:prstGeom>
        <a:solidFill>
          <a:schemeClr val="accent3">
            <a:hueOff val="2250053"/>
            <a:satOff val="-3376"/>
            <a:lumOff val="-5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kern="1200" dirty="0" smtClean="0"/>
            <a:t>網頁二</a:t>
          </a:r>
          <a:endParaRPr lang="zh-TW" altLang="en-US" sz="1900" kern="1200" dirty="0"/>
        </a:p>
      </dsp:txBody>
      <dsp:txXfrm>
        <a:off x="127290" y="1277396"/>
        <a:ext cx="843259" cy="551869"/>
      </dsp:txXfrm>
    </dsp:sp>
    <dsp:sp modelId="{44878CC9-4DF0-4EB0-9A23-BD4C0369C9CE}">
      <dsp:nvSpPr>
        <dsp:cNvPr id="0" name=""/>
        <dsp:cNvSpPr/>
      </dsp:nvSpPr>
      <dsp:spPr>
        <a:xfrm>
          <a:off x="1179693" y="0"/>
          <a:ext cx="1096996" cy="1944216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網站二</a:t>
          </a:r>
          <a:endParaRPr lang="zh-TW" altLang="en-US" sz="2400" kern="1200" dirty="0"/>
        </a:p>
      </dsp:txBody>
      <dsp:txXfrm>
        <a:off x="1179693" y="0"/>
        <a:ext cx="1096996" cy="583264"/>
      </dsp:txXfrm>
    </dsp:sp>
    <dsp:sp modelId="{D217EA97-F550-4BF3-BFCA-7B034FF265BB}">
      <dsp:nvSpPr>
        <dsp:cNvPr id="0" name=""/>
        <dsp:cNvSpPr/>
      </dsp:nvSpPr>
      <dsp:spPr>
        <a:xfrm>
          <a:off x="1289393" y="583834"/>
          <a:ext cx="877597" cy="586207"/>
        </a:xfrm>
        <a:prstGeom prst="roundRect">
          <a:avLst>
            <a:gd name="adj" fmla="val 10000"/>
          </a:avLst>
        </a:prstGeom>
        <a:solidFill>
          <a:schemeClr val="accent3">
            <a:hueOff val="4500106"/>
            <a:satOff val="-6752"/>
            <a:lumOff val="-10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kern="1200" dirty="0" smtClean="0"/>
            <a:t>網頁三</a:t>
          </a:r>
          <a:endParaRPr lang="zh-TW" altLang="en-US" sz="1900" kern="1200" dirty="0"/>
        </a:p>
      </dsp:txBody>
      <dsp:txXfrm>
        <a:off x="1306562" y="601003"/>
        <a:ext cx="843259" cy="551869"/>
      </dsp:txXfrm>
    </dsp:sp>
    <dsp:sp modelId="{839FA645-F824-43A1-8C6E-59B12B6F7B08}">
      <dsp:nvSpPr>
        <dsp:cNvPr id="0" name=""/>
        <dsp:cNvSpPr/>
      </dsp:nvSpPr>
      <dsp:spPr>
        <a:xfrm>
          <a:off x="1289393" y="1260227"/>
          <a:ext cx="877597" cy="586207"/>
        </a:xfrm>
        <a:prstGeom prst="roundRect">
          <a:avLst>
            <a:gd name="adj" fmla="val 10000"/>
          </a:avLst>
        </a:prstGeom>
        <a:solidFill>
          <a:schemeClr val="accent3">
            <a:hueOff val="6750158"/>
            <a:satOff val="-10128"/>
            <a:lumOff val="-164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kern="1200" dirty="0" smtClean="0"/>
            <a:t>網頁四</a:t>
          </a:r>
          <a:endParaRPr lang="zh-TW" altLang="en-US" sz="1900" kern="1200" dirty="0"/>
        </a:p>
      </dsp:txBody>
      <dsp:txXfrm>
        <a:off x="1306562" y="1277396"/>
        <a:ext cx="843259" cy="551869"/>
      </dsp:txXfrm>
    </dsp:sp>
    <dsp:sp modelId="{C3788FAB-6BF9-4165-85D9-343F62F9A056}">
      <dsp:nvSpPr>
        <dsp:cNvPr id="0" name=""/>
        <dsp:cNvSpPr/>
      </dsp:nvSpPr>
      <dsp:spPr>
        <a:xfrm>
          <a:off x="2359387" y="0"/>
          <a:ext cx="1096996" cy="1944216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網站三</a:t>
          </a:r>
          <a:endParaRPr lang="zh-TW" altLang="en-US" sz="2400" kern="1200" dirty="0"/>
        </a:p>
      </dsp:txBody>
      <dsp:txXfrm>
        <a:off x="2359387" y="0"/>
        <a:ext cx="1096996" cy="583264"/>
      </dsp:txXfrm>
    </dsp:sp>
    <dsp:sp modelId="{871236A5-2063-4046-A2F9-3718F879C983}">
      <dsp:nvSpPr>
        <dsp:cNvPr id="0" name=""/>
        <dsp:cNvSpPr/>
      </dsp:nvSpPr>
      <dsp:spPr>
        <a:xfrm>
          <a:off x="2468664" y="583834"/>
          <a:ext cx="877597" cy="586207"/>
        </a:xfrm>
        <a:prstGeom prst="roundRect">
          <a:avLst>
            <a:gd name="adj" fmla="val 10000"/>
          </a:avLst>
        </a:prstGeom>
        <a:solidFill>
          <a:schemeClr val="accent3">
            <a:hueOff val="9000211"/>
            <a:satOff val="-13504"/>
            <a:lumOff val="-219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kern="1200" dirty="0" smtClean="0"/>
            <a:t>網頁五</a:t>
          </a:r>
          <a:endParaRPr lang="zh-TW" altLang="en-US" sz="1900" kern="1200" dirty="0"/>
        </a:p>
      </dsp:txBody>
      <dsp:txXfrm>
        <a:off x="2485833" y="601003"/>
        <a:ext cx="843259" cy="551869"/>
      </dsp:txXfrm>
    </dsp:sp>
    <dsp:sp modelId="{AD229500-BF3D-4C69-BB6B-8EBC1F90DC08}">
      <dsp:nvSpPr>
        <dsp:cNvPr id="0" name=""/>
        <dsp:cNvSpPr/>
      </dsp:nvSpPr>
      <dsp:spPr>
        <a:xfrm>
          <a:off x="2468664" y="1260227"/>
          <a:ext cx="877597" cy="586207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kern="1200" dirty="0" smtClean="0"/>
            <a:t>網頁六</a:t>
          </a:r>
          <a:endParaRPr lang="zh-TW" altLang="en-US" sz="1900" kern="1200" dirty="0"/>
        </a:p>
      </dsp:txBody>
      <dsp:txXfrm>
        <a:off x="2485833" y="1277396"/>
        <a:ext cx="843259" cy="5518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F17F4B-C6C3-4C40-BD82-1A1914633B0B}" type="datetimeFigureOut">
              <a:rPr lang="zh-TW" altLang="en-US" smtClean="0"/>
              <a:t>2015/4/15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57096C-964F-4391-87F4-E6BEB75F90D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6261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zh-TW" altLang="en-US" dirty="0" smtClean="0"/>
              <a:t>網頁</a:t>
            </a:r>
            <a:r>
              <a:rPr lang="zh-TW" altLang="en-US" dirty="0" smtClean="0">
                <a:solidFill>
                  <a:srgbClr val="FF0000"/>
                </a:solidFill>
              </a:rPr>
              <a:t>標題</a:t>
            </a:r>
            <a:r>
              <a:rPr lang="zh-TW" altLang="en-US" dirty="0" smtClean="0"/>
              <a:t>與</a:t>
            </a:r>
            <a:r>
              <a:rPr lang="zh-TW" altLang="en-US" dirty="0" smtClean="0">
                <a:solidFill>
                  <a:srgbClr val="FF0000"/>
                </a:solidFill>
              </a:rPr>
              <a:t>描述</a:t>
            </a:r>
            <a:r>
              <a:rPr lang="zh-TW" altLang="en-US" dirty="0" smtClean="0"/>
              <a:t>是</a:t>
            </a:r>
            <a:r>
              <a:rPr lang="en-US" altLang="zh-TW" dirty="0" smtClean="0"/>
              <a:t>SEO</a:t>
            </a:r>
            <a:r>
              <a:rPr lang="zh-TW" altLang="en-US" dirty="0" smtClean="0"/>
              <a:t>最基本、最重要的項目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網頁一多之後就忽略了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57096C-964F-4391-87F4-E6BEB75F90DB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5389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420888"/>
            <a:ext cx="7772400" cy="117956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83568" y="3789040"/>
            <a:ext cx="8460432" cy="5760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5DE59-AF97-4D9D-885C-2878F90B1E9F}" type="datetimeFigureOut">
              <a:rPr lang="zh-TW" altLang="en-US" smtClean="0"/>
              <a:t>2015/4/15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519E-389A-4DB7-97A3-AB085F53AE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70047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9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5DE59-AF97-4D9D-885C-2878F90B1E9F}" type="datetimeFigureOut">
              <a:rPr lang="zh-TW" altLang="en-US" smtClean="0"/>
              <a:t>2015/4/15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519E-389A-4DB7-97A3-AB085F53AE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34719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5DE59-AF97-4D9D-885C-2878F90B1E9F}" type="datetimeFigureOut">
              <a:rPr lang="zh-TW" altLang="en-US" smtClean="0"/>
              <a:t>2015/4/15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519E-389A-4DB7-97A3-AB085F53AE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60748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5DE59-AF97-4D9D-885C-2878F90B1E9F}" type="datetimeFigureOut">
              <a:rPr lang="zh-TW" altLang="en-US" smtClean="0"/>
              <a:t>2015/4/15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519E-389A-4DB7-97A3-AB085F53AE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4455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5DE59-AF97-4D9D-885C-2878F90B1E9F}" type="datetimeFigureOut">
              <a:rPr lang="zh-TW" altLang="en-US" smtClean="0"/>
              <a:t>2015/4/15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519E-389A-4DB7-97A3-AB085F53AE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9335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5DE59-AF97-4D9D-885C-2878F90B1E9F}" type="datetimeFigureOut">
              <a:rPr lang="zh-TW" altLang="en-US" smtClean="0"/>
              <a:t>2015/4/15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519E-389A-4DB7-97A3-AB085F53AE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3344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5DE59-AF97-4D9D-885C-2878F90B1E9F}" type="datetimeFigureOut">
              <a:rPr lang="zh-TW" altLang="en-US" smtClean="0"/>
              <a:t>2015/4/15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519E-389A-4DB7-97A3-AB085F53AE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8046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5DE59-AF97-4D9D-885C-2878F90B1E9F}" type="datetimeFigureOut">
              <a:rPr lang="zh-TW" altLang="en-US" smtClean="0"/>
              <a:t>2015/4/15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519E-389A-4DB7-97A3-AB085F53AE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140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5DE59-AF97-4D9D-885C-2878F90B1E9F}" type="datetimeFigureOut">
              <a:rPr lang="zh-TW" altLang="en-US" smtClean="0"/>
              <a:t>2015/4/15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519E-389A-4DB7-97A3-AB085F53AE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5921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5DE59-AF97-4D9D-885C-2878F90B1E9F}" type="datetimeFigureOut">
              <a:rPr lang="zh-TW" altLang="en-US" smtClean="0"/>
              <a:t>2015/4/15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519E-389A-4DB7-97A3-AB085F53AE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99245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5DE59-AF97-4D9D-885C-2878F90B1E9F}" type="datetimeFigureOut">
              <a:rPr lang="zh-TW" altLang="en-US" smtClean="0"/>
              <a:t>2015/4/15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2519E-389A-4DB7-97A3-AB085F53AE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7156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15DE59-AF97-4D9D-885C-2878F90B1E9F}" type="datetimeFigureOut">
              <a:rPr lang="zh-TW" altLang="en-US" smtClean="0"/>
              <a:t>2015/4/15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22519E-389A-4DB7-97A3-AB085F53AE5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2865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ahrefs.com/" TargetMode="External"/><Relationship Id="rId2" Type="http://schemas.openxmlformats.org/officeDocument/2006/relationships/hyperlink" Target="http://www.majesticseo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3" Type="http://schemas.openxmlformats.org/officeDocument/2006/relationships/diagramLayout" Target="../diagrams/layout1.xml"/><Relationship Id="rId21" Type="http://schemas.microsoft.com/office/2007/relationships/diagramDrawing" Target="../diagrams/drawing4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Relationship Id="rId22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13" Type="http://schemas.openxmlformats.org/officeDocument/2006/relationships/diagramLayout" Target="../diagrams/layout7.xml"/><Relationship Id="rId18" Type="http://schemas.openxmlformats.org/officeDocument/2006/relationships/diagramLayout" Target="../diagrams/layout8.xml"/><Relationship Id="rId26" Type="http://schemas.microsoft.com/office/2007/relationships/diagramDrawing" Target="../diagrams/drawing9.xml"/><Relationship Id="rId3" Type="http://schemas.openxmlformats.org/officeDocument/2006/relationships/diagramLayout" Target="../diagrams/layout5.xml"/><Relationship Id="rId21" Type="http://schemas.microsoft.com/office/2007/relationships/diagramDrawing" Target="../diagrams/drawing8.xml"/><Relationship Id="rId7" Type="http://schemas.openxmlformats.org/officeDocument/2006/relationships/diagramData" Target="../diagrams/data6.xml"/><Relationship Id="rId12" Type="http://schemas.openxmlformats.org/officeDocument/2006/relationships/diagramData" Target="../diagrams/data7.xml"/><Relationship Id="rId17" Type="http://schemas.openxmlformats.org/officeDocument/2006/relationships/diagramData" Target="../diagrams/data8.xml"/><Relationship Id="rId25" Type="http://schemas.openxmlformats.org/officeDocument/2006/relationships/diagramColors" Target="../diagrams/colors9.xml"/><Relationship Id="rId2" Type="http://schemas.openxmlformats.org/officeDocument/2006/relationships/diagramData" Target="../diagrams/data5.xml"/><Relationship Id="rId16" Type="http://schemas.microsoft.com/office/2007/relationships/diagramDrawing" Target="../diagrams/drawing7.xml"/><Relationship Id="rId20" Type="http://schemas.openxmlformats.org/officeDocument/2006/relationships/diagramColors" Target="../diagrams/colors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24" Type="http://schemas.openxmlformats.org/officeDocument/2006/relationships/diagramQuickStyle" Target="../diagrams/quickStyle9.xml"/><Relationship Id="rId5" Type="http://schemas.openxmlformats.org/officeDocument/2006/relationships/diagramColors" Target="../diagrams/colors5.xml"/><Relationship Id="rId15" Type="http://schemas.openxmlformats.org/officeDocument/2006/relationships/diagramColors" Target="../diagrams/colors7.xml"/><Relationship Id="rId23" Type="http://schemas.openxmlformats.org/officeDocument/2006/relationships/diagramLayout" Target="../diagrams/layout9.xml"/><Relationship Id="rId10" Type="http://schemas.openxmlformats.org/officeDocument/2006/relationships/diagramColors" Target="../diagrams/colors6.xml"/><Relationship Id="rId19" Type="http://schemas.openxmlformats.org/officeDocument/2006/relationships/diagramQuickStyle" Target="../diagrams/quickStyle8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Relationship Id="rId14" Type="http://schemas.openxmlformats.org/officeDocument/2006/relationships/diagramQuickStyle" Target="../diagrams/quickStyle7.xml"/><Relationship Id="rId22" Type="http://schemas.openxmlformats.org/officeDocument/2006/relationships/diagramData" Target="../diagrams/data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10.png"/><Relationship Id="rId7" Type="http://schemas.openxmlformats.org/officeDocument/2006/relationships/diagramColors" Target="../diagrams/colors10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10" Type="http://schemas.openxmlformats.org/officeDocument/2006/relationships/image" Target="../media/image22.png"/><Relationship Id="rId4" Type="http://schemas.openxmlformats.org/officeDocument/2006/relationships/diagramData" Target="../diagrams/data10.xml"/><Relationship Id="rId9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/trends/explore#cmpt=q" TargetMode="External"/><Relationship Id="rId2" Type="http://schemas.openxmlformats.org/officeDocument/2006/relationships/hyperlink" Target="http://pagerank.tw/google-suggest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tools.pingdom.com/fpt/" TargetMode="External"/><Relationship Id="rId4" Type="http://schemas.openxmlformats.org/officeDocument/2006/relationships/hyperlink" Target="http://developers.google.com/speed/pagespeed/insights/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/>
              <a:t>2015</a:t>
            </a:r>
            <a:r>
              <a:rPr lang="zh-TW" altLang="en-US" dirty="0" smtClean="0"/>
              <a:t>世界大學網站排名剖析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altLang="zh-TW" dirty="0" smtClean="0"/>
              <a:t>Speaker</a:t>
            </a:r>
            <a:r>
              <a:rPr lang="zh-TW" altLang="en-US" dirty="0" smtClean="0"/>
              <a:t>：楊國棟</a:t>
            </a:r>
            <a:endParaRPr lang="en-US" altLang="zh-TW" dirty="0" smtClean="0"/>
          </a:p>
          <a:p>
            <a:r>
              <a:rPr lang="en-US" altLang="zh-TW" dirty="0" smtClean="0"/>
              <a:t>2015/04/16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19203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Outline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本校歷年排名</a:t>
            </a:r>
            <a:endParaRPr lang="en-US" altLang="zh-TW" dirty="0" smtClean="0"/>
          </a:p>
          <a:p>
            <a:r>
              <a:rPr lang="zh-TW" altLang="en-US" dirty="0"/>
              <a:t>網頁排名</a:t>
            </a:r>
            <a:r>
              <a:rPr lang="zh-TW" altLang="en-US" dirty="0" smtClean="0"/>
              <a:t>指標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搜尋引擎</a:t>
            </a:r>
            <a:endParaRPr lang="en-US" altLang="zh-TW" dirty="0" smtClean="0"/>
          </a:p>
          <a:p>
            <a:r>
              <a:rPr lang="zh-TW" altLang="en-US" dirty="0" smtClean="0">
                <a:solidFill>
                  <a:srgbClr val="FF0000"/>
                </a:solidFill>
              </a:rPr>
              <a:t>該怎麼做</a:t>
            </a:r>
            <a:r>
              <a:rPr lang="zh-TW" altLang="en-US" dirty="0" smtClean="0"/>
              <a:t>？</a:t>
            </a:r>
            <a:endParaRPr lang="en-US" altLang="zh-TW" dirty="0" smtClean="0"/>
          </a:p>
          <a:p>
            <a:r>
              <a:rPr lang="zh-TW" altLang="en-US" dirty="0" smtClean="0"/>
              <a:t>網站</a:t>
            </a:r>
            <a:r>
              <a:rPr lang="zh-TW" altLang="en-US" dirty="0"/>
              <a:t>結構中建議的項目</a:t>
            </a:r>
            <a:endParaRPr lang="en-US" altLang="zh-TW" dirty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9181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本校歷年排名</a:t>
            </a:r>
            <a:r>
              <a:rPr lang="en-US" altLang="zh-TW" dirty="0" smtClean="0"/>
              <a:t>(1/2)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4180707"/>
              </p:ext>
            </p:extLst>
          </p:nvPr>
        </p:nvGraphicFramePr>
        <p:xfrm>
          <a:off x="611560" y="1412776"/>
          <a:ext cx="7704136" cy="47188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5252"/>
                <a:gridCol w="963017"/>
                <a:gridCol w="1185252"/>
                <a:gridCol w="986555"/>
                <a:gridCol w="1079405"/>
                <a:gridCol w="1185252"/>
                <a:gridCol w="1119403"/>
              </a:tblGrid>
              <a:tr h="640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/>
                        <a:t>年度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zh-TW" sz="1800" b="0" i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Size</a:t>
                      </a:r>
                      <a:endParaRPr lang="zh-TW" altLang="en-US" sz="1800" dirty="0">
                        <a:solidFill>
                          <a:schemeClr val="bg1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zh-TW" sz="1800" b="0" i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Visibility</a:t>
                      </a:r>
                      <a:endParaRPr lang="zh-TW" altLang="en-US" sz="1800" dirty="0">
                        <a:solidFill>
                          <a:schemeClr val="bg1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zh-TW" sz="1800" b="0" i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Rich Files</a:t>
                      </a:r>
                      <a:endParaRPr lang="zh-TW" altLang="en-US" sz="1800" dirty="0">
                        <a:solidFill>
                          <a:schemeClr val="bg1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zh-TW" sz="1800" b="0" i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Scholar</a:t>
                      </a:r>
                      <a:endParaRPr lang="zh-TW" altLang="en-US" sz="1800" dirty="0">
                        <a:solidFill>
                          <a:schemeClr val="bg1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/>
                        <a:t>臺灣排名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/>
                        <a:t>世界排名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</a:tr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2010/1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70C0"/>
                          </a:solidFill>
                        </a:rPr>
                        <a:t>1356</a:t>
                      </a:r>
                      <a:endParaRPr lang="zh-TW" altLang="en-US" sz="1800" dirty="0">
                        <a:solidFill>
                          <a:srgbClr val="0070C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C00000"/>
                          </a:solidFill>
                        </a:rPr>
                        <a:t>4080</a:t>
                      </a:r>
                      <a:endParaRPr lang="zh-TW" altLang="en-US" sz="1800" dirty="0">
                        <a:solidFill>
                          <a:srgbClr val="C0000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B050"/>
                          </a:solidFill>
                        </a:rPr>
                        <a:t>1174</a:t>
                      </a:r>
                      <a:endParaRPr lang="zh-TW" altLang="en-US" sz="1800" dirty="0">
                        <a:solidFill>
                          <a:srgbClr val="00B05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7030A0"/>
                          </a:solidFill>
                        </a:rPr>
                        <a:t>631</a:t>
                      </a:r>
                      <a:endParaRPr lang="zh-TW" altLang="en-US" sz="1800" dirty="0">
                        <a:solidFill>
                          <a:srgbClr val="7030A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50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1728</a:t>
                      </a:r>
                      <a:endParaRPr lang="zh-TW" altLang="en-US" sz="1800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1431" marR="91431" marT="45714" marB="45714"/>
                </a:tc>
              </a:tr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2010/7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70C0"/>
                          </a:solidFill>
                        </a:rPr>
                        <a:t>2479</a:t>
                      </a:r>
                      <a:endParaRPr lang="zh-TW" altLang="en-US" sz="1800" dirty="0">
                        <a:solidFill>
                          <a:srgbClr val="0070C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C00000"/>
                          </a:solidFill>
                        </a:rPr>
                        <a:t>3595</a:t>
                      </a:r>
                      <a:endParaRPr lang="zh-TW" altLang="en-US" sz="1800" dirty="0">
                        <a:solidFill>
                          <a:srgbClr val="C0000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B050"/>
                          </a:solidFill>
                        </a:rPr>
                        <a:t>1097</a:t>
                      </a:r>
                      <a:endParaRPr lang="zh-TW" altLang="en-US" sz="1800" dirty="0">
                        <a:solidFill>
                          <a:srgbClr val="00B05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7030A0"/>
                          </a:solidFill>
                        </a:rPr>
                        <a:t>709</a:t>
                      </a:r>
                      <a:endParaRPr lang="zh-TW" altLang="en-US" sz="1800" dirty="0">
                        <a:solidFill>
                          <a:srgbClr val="7030A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48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1940</a:t>
                      </a:r>
                      <a:endParaRPr lang="zh-TW" altLang="en-US" sz="18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1431" marR="91431" marT="45714" marB="45714"/>
                </a:tc>
              </a:tr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2011/1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70C0"/>
                          </a:solidFill>
                        </a:rPr>
                        <a:t>1250</a:t>
                      </a:r>
                      <a:endParaRPr lang="zh-TW" altLang="en-US" sz="1800" dirty="0">
                        <a:solidFill>
                          <a:srgbClr val="0070C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C00000"/>
                          </a:solidFill>
                        </a:rPr>
                        <a:t>2975</a:t>
                      </a:r>
                      <a:endParaRPr lang="zh-TW" altLang="en-US" sz="1800" dirty="0">
                        <a:solidFill>
                          <a:srgbClr val="C0000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B050"/>
                          </a:solidFill>
                        </a:rPr>
                        <a:t>1036</a:t>
                      </a:r>
                      <a:endParaRPr lang="zh-TW" altLang="en-US" sz="1800" dirty="0">
                        <a:solidFill>
                          <a:srgbClr val="00B05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7030A0"/>
                          </a:solidFill>
                        </a:rPr>
                        <a:t>534</a:t>
                      </a:r>
                      <a:endParaRPr lang="zh-TW" altLang="en-US" sz="1800" dirty="0">
                        <a:solidFill>
                          <a:srgbClr val="7030A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46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1056</a:t>
                      </a:r>
                      <a:endParaRPr lang="zh-TW" altLang="en-US" sz="18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1431" marR="91431" marT="45714" marB="45714"/>
                </a:tc>
              </a:tr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2011/7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70C0"/>
                          </a:solidFill>
                        </a:rPr>
                        <a:t>1258</a:t>
                      </a:r>
                      <a:endParaRPr lang="zh-TW" altLang="en-US" sz="1800" dirty="0">
                        <a:solidFill>
                          <a:srgbClr val="0070C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C00000"/>
                          </a:solidFill>
                        </a:rPr>
                        <a:t>2866</a:t>
                      </a:r>
                      <a:endParaRPr lang="zh-TW" altLang="en-US" sz="1800" dirty="0">
                        <a:solidFill>
                          <a:srgbClr val="C0000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B050"/>
                          </a:solidFill>
                        </a:rPr>
                        <a:t>1080</a:t>
                      </a:r>
                      <a:endParaRPr lang="zh-TW" altLang="en-US" sz="1800" dirty="0">
                        <a:solidFill>
                          <a:srgbClr val="00B05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7030A0"/>
                          </a:solidFill>
                        </a:rPr>
                        <a:t>802</a:t>
                      </a:r>
                      <a:endParaRPr lang="zh-TW" altLang="en-US" sz="1800" dirty="0">
                        <a:solidFill>
                          <a:srgbClr val="7030A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45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1195</a:t>
                      </a:r>
                      <a:endParaRPr lang="zh-TW" altLang="en-US" sz="18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1431" marR="91431" marT="45714" marB="45714"/>
                </a:tc>
              </a:tr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2012/1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70C0"/>
                          </a:solidFill>
                        </a:rPr>
                        <a:t>2500</a:t>
                      </a:r>
                      <a:endParaRPr lang="zh-TW" altLang="en-US" sz="1800" dirty="0">
                        <a:solidFill>
                          <a:srgbClr val="0070C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C00000"/>
                          </a:solidFill>
                        </a:rPr>
                        <a:t>4926</a:t>
                      </a:r>
                      <a:endParaRPr lang="zh-TW" altLang="en-US" sz="1800" dirty="0">
                        <a:solidFill>
                          <a:srgbClr val="C0000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B050"/>
                          </a:solidFill>
                        </a:rPr>
                        <a:t>1153</a:t>
                      </a:r>
                      <a:endParaRPr lang="zh-TW" altLang="en-US" sz="1800" dirty="0">
                        <a:solidFill>
                          <a:srgbClr val="00B05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7030A0"/>
                          </a:solidFill>
                        </a:rPr>
                        <a:t>823</a:t>
                      </a:r>
                      <a:endParaRPr lang="zh-TW" altLang="en-US" sz="1800" dirty="0">
                        <a:solidFill>
                          <a:srgbClr val="7030A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43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1351</a:t>
                      </a:r>
                      <a:endParaRPr lang="zh-TW" altLang="en-US" sz="18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1431" marR="91431" marT="45714" marB="45714"/>
                </a:tc>
              </a:tr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2012/7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70C0"/>
                          </a:solidFill>
                        </a:rPr>
                        <a:t>1598</a:t>
                      </a:r>
                      <a:endParaRPr lang="zh-TW" altLang="en-US" sz="1800" dirty="0">
                        <a:solidFill>
                          <a:srgbClr val="0070C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C00000"/>
                          </a:solidFill>
                        </a:rPr>
                        <a:t>4826</a:t>
                      </a:r>
                      <a:endParaRPr lang="zh-TW" altLang="en-US" sz="1800" dirty="0">
                        <a:solidFill>
                          <a:srgbClr val="C0000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B050"/>
                          </a:solidFill>
                        </a:rPr>
                        <a:t>2122</a:t>
                      </a:r>
                      <a:endParaRPr lang="zh-TW" altLang="en-US" sz="1800" dirty="0">
                        <a:solidFill>
                          <a:srgbClr val="00B05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7030A0"/>
                          </a:solidFill>
                        </a:rPr>
                        <a:t>1371</a:t>
                      </a:r>
                      <a:endParaRPr lang="zh-TW" altLang="en-US" sz="1800" dirty="0">
                        <a:solidFill>
                          <a:srgbClr val="7030A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48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1788</a:t>
                      </a:r>
                      <a:endParaRPr lang="zh-TW" altLang="en-US" sz="18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1431" marR="91431" marT="45714" marB="45714"/>
                </a:tc>
              </a:tr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2013/1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70C0"/>
                          </a:solidFill>
                        </a:rPr>
                        <a:t>1432</a:t>
                      </a:r>
                      <a:endParaRPr lang="zh-TW" altLang="en-US" sz="1800" dirty="0">
                        <a:solidFill>
                          <a:srgbClr val="0070C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C00000"/>
                          </a:solidFill>
                        </a:rPr>
                        <a:t>3967</a:t>
                      </a:r>
                      <a:endParaRPr lang="zh-TW" altLang="en-US" sz="1800" dirty="0">
                        <a:solidFill>
                          <a:srgbClr val="C0000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B050"/>
                          </a:solidFill>
                        </a:rPr>
                        <a:t>933</a:t>
                      </a:r>
                      <a:endParaRPr lang="zh-TW" altLang="en-US" sz="1800" dirty="0">
                        <a:solidFill>
                          <a:srgbClr val="00B05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7030A0"/>
                          </a:solidFill>
                        </a:rPr>
                        <a:t>1375</a:t>
                      </a:r>
                      <a:endParaRPr lang="zh-TW" altLang="en-US" sz="1800" dirty="0">
                        <a:solidFill>
                          <a:srgbClr val="7030A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45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1450</a:t>
                      </a:r>
                      <a:endParaRPr lang="zh-TW" altLang="en-US" sz="18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1431" marR="91431" marT="45714" marB="45714"/>
                </a:tc>
              </a:tr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2013/7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70C0"/>
                          </a:solidFill>
                        </a:rPr>
                        <a:t>1568</a:t>
                      </a:r>
                      <a:endParaRPr lang="zh-TW" altLang="en-US" sz="1800" dirty="0">
                        <a:solidFill>
                          <a:srgbClr val="0070C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C00000"/>
                          </a:solidFill>
                        </a:rPr>
                        <a:t>3614</a:t>
                      </a:r>
                      <a:endParaRPr lang="zh-TW" altLang="en-US" sz="1800" dirty="0">
                        <a:solidFill>
                          <a:srgbClr val="C0000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B050"/>
                          </a:solidFill>
                        </a:rPr>
                        <a:t>918</a:t>
                      </a:r>
                      <a:endParaRPr lang="zh-TW" altLang="en-US" sz="1800" dirty="0">
                        <a:solidFill>
                          <a:srgbClr val="00B05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7030A0"/>
                          </a:solidFill>
                        </a:rPr>
                        <a:t>1369</a:t>
                      </a:r>
                      <a:endParaRPr lang="zh-TW" altLang="en-US" sz="1800" dirty="0">
                        <a:solidFill>
                          <a:srgbClr val="7030A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50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1871</a:t>
                      </a:r>
                      <a:endParaRPr lang="zh-TW" altLang="en-US" sz="18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1431" marR="91431" marT="45714" marB="45714"/>
                </a:tc>
              </a:tr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2014/1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70C0"/>
                          </a:solidFill>
                        </a:rPr>
                        <a:t>1347</a:t>
                      </a:r>
                      <a:endParaRPr lang="zh-TW" altLang="en-US" sz="1800" dirty="0">
                        <a:solidFill>
                          <a:srgbClr val="0070C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C00000"/>
                          </a:solidFill>
                        </a:rPr>
                        <a:t>2960</a:t>
                      </a:r>
                      <a:endParaRPr lang="zh-TW" altLang="en-US" sz="1800" dirty="0">
                        <a:solidFill>
                          <a:srgbClr val="C0000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B050"/>
                          </a:solidFill>
                        </a:rPr>
                        <a:t>978</a:t>
                      </a:r>
                      <a:endParaRPr lang="zh-TW" altLang="en-US" sz="1800" dirty="0">
                        <a:solidFill>
                          <a:srgbClr val="00B05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7030A0"/>
                          </a:solidFill>
                        </a:rPr>
                        <a:t>1379</a:t>
                      </a:r>
                      <a:endParaRPr lang="zh-TW" altLang="en-US" sz="1800" dirty="0">
                        <a:solidFill>
                          <a:srgbClr val="7030A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47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1438</a:t>
                      </a:r>
                      <a:endParaRPr lang="zh-TW" altLang="en-US" sz="18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1431" marR="91431" marT="45714" marB="45714"/>
                </a:tc>
              </a:tr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2014/7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70C0"/>
                          </a:solidFill>
                        </a:rPr>
                        <a:t>1153</a:t>
                      </a:r>
                      <a:endParaRPr lang="zh-TW" altLang="en-US" sz="1800" dirty="0">
                        <a:solidFill>
                          <a:srgbClr val="0070C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C00000"/>
                          </a:solidFill>
                        </a:rPr>
                        <a:t>2243</a:t>
                      </a:r>
                      <a:endParaRPr lang="zh-TW" altLang="en-US" sz="1800" dirty="0">
                        <a:solidFill>
                          <a:srgbClr val="C0000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B050"/>
                          </a:solidFill>
                        </a:rPr>
                        <a:t>662</a:t>
                      </a:r>
                      <a:endParaRPr lang="zh-TW" altLang="en-US" sz="1800" dirty="0">
                        <a:solidFill>
                          <a:srgbClr val="00B05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7030A0"/>
                          </a:solidFill>
                        </a:rPr>
                        <a:t>1408</a:t>
                      </a:r>
                      <a:endParaRPr lang="zh-TW" altLang="en-US" sz="1800" dirty="0">
                        <a:solidFill>
                          <a:srgbClr val="7030A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35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1116</a:t>
                      </a:r>
                      <a:endParaRPr lang="zh-TW" altLang="en-US" sz="18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1431" marR="91431" marT="45714" marB="45714"/>
                </a:tc>
              </a:tr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2015/1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70C0"/>
                          </a:solidFill>
                        </a:rPr>
                        <a:t>1037</a:t>
                      </a:r>
                      <a:endParaRPr lang="zh-TW" altLang="en-US" sz="1800" dirty="0">
                        <a:solidFill>
                          <a:srgbClr val="0070C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C00000"/>
                          </a:solidFill>
                        </a:rPr>
                        <a:t>3319</a:t>
                      </a:r>
                      <a:endParaRPr lang="zh-TW" altLang="en-US" sz="1800" dirty="0">
                        <a:solidFill>
                          <a:srgbClr val="C0000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B050"/>
                          </a:solidFill>
                        </a:rPr>
                        <a:t>721</a:t>
                      </a:r>
                      <a:endParaRPr lang="zh-TW" altLang="en-US" sz="1800" dirty="0">
                        <a:solidFill>
                          <a:srgbClr val="00B05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7030A0"/>
                          </a:solidFill>
                        </a:rPr>
                        <a:t>1405</a:t>
                      </a:r>
                      <a:endParaRPr lang="zh-TW" altLang="en-US" sz="1800" dirty="0">
                        <a:solidFill>
                          <a:srgbClr val="7030A0"/>
                        </a:solidFill>
                      </a:endParaRPr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/>
                        <a:t>46</a:t>
                      </a:r>
                      <a:endParaRPr lang="zh-TW" altLang="en-US" sz="1800" dirty="0"/>
                    </a:p>
                  </a:txBody>
                  <a:tcPr marL="91431" marR="91431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1306</a:t>
                      </a:r>
                      <a:endParaRPr lang="zh-TW" altLang="en-US" sz="18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marL="91431" marR="91431" marT="45714" marB="45714"/>
                </a:tc>
              </a:tr>
            </a:tbl>
          </a:graphicData>
        </a:graphic>
      </p:graphicFrame>
      <p:sp>
        <p:nvSpPr>
          <p:cNvPr id="8" name="矩形 7"/>
          <p:cNvSpPr/>
          <p:nvPr/>
        </p:nvSpPr>
        <p:spPr>
          <a:xfrm>
            <a:off x="395536" y="5733256"/>
            <a:ext cx="8208912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074" name="Picture 2" descr="Vote-yes ic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144" y="5868279"/>
            <a:ext cx="231577" cy="23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Vote-yes ic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7684" y="5868279"/>
            <a:ext cx="231577" cy="231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Vote-no i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584" y="5868280"/>
            <a:ext cx="232792" cy="232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Vote-no i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324" y="5868279"/>
            <a:ext cx="232792" cy="232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3745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本校歷年排名</a:t>
            </a:r>
            <a:r>
              <a:rPr lang="en-US" altLang="zh-TW" dirty="0" smtClean="0"/>
              <a:t>(2/2)</a:t>
            </a:r>
            <a:endParaRPr lang="zh-TW" altLang="en-US" dirty="0"/>
          </a:p>
        </p:txBody>
      </p:sp>
      <p:graphicFrame>
        <p:nvGraphicFramePr>
          <p:cNvPr id="7" name="圖表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5791169"/>
              </p:ext>
            </p:extLst>
          </p:nvPr>
        </p:nvGraphicFramePr>
        <p:xfrm>
          <a:off x="670942" y="1556792"/>
          <a:ext cx="7658100" cy="4511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14" name="群組 13"/>
          <p:cNvGrpSpPr/>
          <p:nvPr/>
        </p:nvGrpSpPr>
        <p:grpSpPr>
          <a:xfrm>
            <a:off x="4937760" y="2852936"/>
            <a:ext cx="2340966" cy="971670"/>
            <a:chOff x="4937760" y="2852936"/>
            <a:chExt cx="2340966" cy="971670"/>
          </a:xfrm>
        </p:grpSpPr>
        <p:sp>
          <p:nvSpPr>
            <p:cNvPr id="4" name="手繪多邊形 3"/>
            <p:cNvSpPr/>
            <p:nvPr/>
          </p:nvSpPr>
          <p:spPr>
            <a:xfrm>
              <a:off x="4937760" y="2852936"/>
              <a:ext cx="1943100" cy="971670"/>
            </a:xfrm>
            <a:custGeom>
              <a:avLst/>
              <a:gdLst>
                <a:gd name="connsiteX0" fmla="*/ 0 w 1943100"/>
                <a:gd name="connsiteY0" fmla="*/ 0 h 971670"/>
                <a:gd name="connsiteX1" fmla="*/ 1280160 w 1943100"/>
                <a:gd name="connsiteY1" fmla="*/ 937260 h 971670"/>
                <a:gd name="connsiteX2" fmla="*/ 1943100 w 1943100"/>
                <a:gd name="connsiteY2" fmla="*/ 678180 h 971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43100" h="971670">
                  <a:moveTo>
                    <a:pt x="0" y="0"/>
                  </a:moveTo>
                  <a:cubicBezTo>
                    <a:pt x="478155" y="412115"/>
                    <a:pt x="956310" y="824230"/>
                    <a:pt x="1280160" y="937260"/>
                  </a:cubicBezTo>
                  <a:cubicBezTo>
                    <a:pt x="1604010" y="1050290"/>
                    <a:pt x="1773555" y="864235"/>
                    <a:pt x="1943100" y="678180"/>
                  </a:cubicBezTo>
                </a:path>
              </a:pathLst>
            </a:custGeom>
            <a:noFill/>
            <a:ln w="76200">
              <a:solidFill>
                <a:srgbClr val="FFC000"/>
              </a:solidFill>
              <a:prstDash val="solid"/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" name="文字方塊 4"/>
            <p:cNvSpPr txBox="1"/>
            <p:nvPr/>
          </p:nvSpPr>
          <p:spPr>
            <a:xfrm>
              <a:off x="6880860" y="3015605"/>
              <a:ext cx="397866" cy="646331"/>
            </a:xfrm>
            <a:prstGeom prst="rect">
              <a:avLst/>
            </a:prstGeom>
            <a:noFill/>
            <a:ln>
              <a:solidFill>
                <a:schemeClr val="bg1"/>
              </a:solidFill>
              <a:prstDash val="solid"/>
            </a:ln>
          </p:spPr>
          <p:txBody>
            <a:bodyPr wrap="none" rtlCol="0">
              <a:spAutoFit/>
            </a:bodyPr>
            <a:lstStyle/>
            <a:p>
              <a:r>
                <a:rPr lang="en-US" altLang="zh-TW" sz="3600" b="1" dirty="0" smtClean="0">
                  <a:solidFill>
                    <a:srgbClr val="FFC000"/>
                  </a:solidFill>
                </a:rPr>
                <a:t>?</a:t>
              </a:r>
              <a:endParaRPr lang="zh-TW" altLang="en-US" sz="3600" b="1" dirty="0">
                <a:solidFill>
                  <a:srgbClr val="FFC000"/>
                </a:solidFill>
              </a:endParaRPr>
            </a:p>
          </p:txBody>
        </p:sp>
      </p:grpSp>
      <p:cxnSp>
        <p:nvCxnSpPr>
          <p:cNvPr id="12" name="直線單箭頭接點 11"/>
          <p:cNvCxnSpPr/>
          <p:nvPr/>
        </p:nvCxnSpPr>
        <p:spPr>
          <a:xfrm>
            <a:off x="4211960" y="2915404"/>
            <a:ext cx="2838930" cy="1800200"/>
          </a:xfrm>
          <a:prstGeom prst="straightConnector1">
            <a:avLst/>
          </a:prstGeom>
          <a:ln w="76200">
            <a:solidFill>
              <a:schemeClr val="accent2">
                <a:lumMod val="75000"/>
              </a:schemeClr>
            </a:solidFill>
            <a:prstDash val="dash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群組 16"/>
          <p:cNvGrpSpPr/>
          <p:nvPr/>
        </p:nvGrpSpPr>
        <p:grpSpPr>
          <a:xfrm>
            <a:off x="6676161" y="4823440"/>
            <a:ext cx="638636" cy="504976"/>
            <a:chOff x="6676161" y="4823440"/>
            <a:chExt cx="638636" cy="504976"/>
          </a:xfrm>
        </p:grpSpPr>
        <p:sp>
          <p:nvSpPr>
            <p:cNvPr id="15" name="矩形 14"/>
            <p:cNvSpPr/>
            <p:nvPr/>
          </p:nvSpPr>
          <p:spPr>
            <a:xfrm>
              <a:off x="6732240" y="4823440"/>
              <a:ext cx="504056" cy="504056"/>
            </a:xfrm>
            <a:prstGeom prst="rect">
              <a:avLst/>
            </a:prstGeom>
            <a:noFill/>
            <a:ln w="38100">
              <a:prstDash val="sysDash"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6" name="文字方塊 15"/>
            <p:cNvSpPr txBox="1"/>
            <p:nvPr/>
          </p:nvSpPr>
          <p:spPr>
            <a:xfrm>
              <a:off x="6676161" y="5020639"/>
              <a:ext cx="63863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400" dirty="0" smtClean="0">
                  <a:solidFill>
                    <a:srgbClr val="7030A0"/>
                  </a:solidFill>
                </a:rPr>
                <a:t>Target</a:t>
              </a:r>
              <a:endParaRPr lang="zh-TW" altLang="en-US" sz="1400" dirty="0">
                <a:solidFill>
                  <a:srgbClr val="7030A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65569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網頁排名指標</a:t>
            </a:r>
            <a:r>
              <a:rPr lang="en-US" altLang="zh-TW" dirty="0" smtClean="0"/>
              <a:t>(1/4)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能見度 </a:t>
            </a:r>
            <a:r>
              <a:rPr lang="en-US" altLang="zh-TW" b="1" dirty="0"/>
              <a:t>Visibility (</a:t>
            </a:r>
            <a:r>
              <a:rPr lang="en-US" altLang="zh-TW" b="1" dirty="0">
                <a:solidFill>
                  <a:srgbClr val="FF0000"/>
                </a:solidFill>
              </a:rPr>
              <a:t>50</a:t>
            </a:r>
            <a:r>
              <a:rPr lang="en-US" altLang="zh-TW" b="1" dirty="0" smtClean="0">
                <a:solidFill>
                  <a:srgbClr val="FF0000"/>
                </a:solidFill>
              </a:rPr>
              <a:t>%</a:t>
            </a:r>
            <a:r>
              <a:rPr lang="en-US" altLang="zh-TW" b="1" dirty="0" smtClean="0"/>
              <a:t>)</a:t>
            </a:r>
          </a:p>
          <a:p>
            <a:pPr lvl="1"/>
            <a:r>
              <a:rPr lang="zh-TW" altLang="en-US" dirty="0" smtClean="0"/>
              <a:t>影響程度</a:t>
            </a:r>
            <a:r>
              <a:rPr lang="zh-TW" altLang="en-US" b="1" dirty="0" smtClean="0"/>
              <a:t> </a:t>
            </a:r>
            <a:r>
              <a:rPr lang="en-US" altLang="zh-TW" b="1" dirty="0" smtClean="0"/>
              <a:t>IMPACT</a:t>
            </a:r>
            <a:endParaRPr lang="en-US" altLang="zh-TW" b="1" dirty="0"/>
          </a:p>
          <a:p>
            <a:pPr lvl="2"/>
            <a:r>
              <a:rPr lang="zh-TW" altLang="en-US" dirty="0" smtClean="0"/>
              <a:t>外部連結數 </a:t>
            </a:r>
            <a:r>
              <a:rPr lang="en-US" altLang="zh-TW" dirty="0"/>
              <a:t> the external </a:t>
            </a:r>
            <a:r>
              <a:rPr lang="en-US" altLang="zh-TW" dirty="0" err="1" smtClean="0"/>
              <a:t>inlinks</a:t>
            </a:r>
            <a:endParaRPr lang="en-US" altLang="zh-TW" dirty="0" smtClean="0"/>
          </a:p>
          <a:p>
            <a:pPr marL="914400" lvl="2" indent="0">
              <a:buNone/>
            </a:pPr>
            <a:r>
              <a:rPr lang="en-US" altLang="zh-TW" sz="1800" dirty="0">
                <a:solidFill>
                  <a:schemeClr val="bg1">
                    <a:lumMod val="50000"/>
                  </a:schemeClr>
                </a:solidFill>
              </a:rPr>
              <a:t>The 10 top linking domains and their corresponding backlinks are excluded</a:t>
            </a:r>
            <a:endParaRPr lang="en-US" altLang="zh-TW" sz="1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28" name="Picture 4" descr="Web-XML ic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1848" y="4278619"/>
            <a:ext cx="936104" cy="936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31" name="群組 1030"/>
          <p:cNvGrpSpPr/>
          <p:nvPr/>
        </p:nvGrpSpPr>
        <p:grpSpPr>
          <a:xfrm>
            <a:off x="3725808" y="3846572"/>
            <a:ext cx="2160240" cy="2219286"/>
            <a:chOff x="3723212" y="3480037"/>
            <a:chExt cx="2748394" cy="2793823"/>
          </a:xfrm>
        </p:grpSpPr>
        <p:sp>
          <p:nvSpPr>
            <p:cNvPr id="4" name="手繪多邊形 3"/>
            <p:cNvSpPr/>
            <p:nvPr/>
          </p:nvSpPr>
          <p:spPr>
            <a:xfrm>
              <a:off x="3723212" y="3480037"/>
              <a:ext cx="2748394" cy="2793823"/>
            </a:xfrm>
            <a:custGeom>
              <a:avLst/>
              <a:gdLst>
                <a:gd name="connsiteX0" fmla="*/ 2129207 w 3023233"/>
                <a:gd name="connsiteY0" fmla="*/ 123723 h 2539839"/>
                <a:gd name="connsiteX1" fmla="*/ 913055 w 3023233"/>
                <a:gd name="connsiteY1" fmla="*/ 32283 h 2539839"/>
                <a:gd name="connsiteX2" fmla="*/ 172391 w 3023233"/>
                <a:gd name="connsiteY2" fmla="*/ 617499 h 2539839"/>
                <a:gd name="connsiteX3" fmla="*/ 62663 w 3023233"/>
                <a:gd name="connsiteY3" fmla="*/ 1806219 h 2539839"/>
                <a:gd name="connsiteX4" fmla="*/ 977063 w 3023233"/>
                <a:gd name="connsiteY4" fmla="*/ 2409723 h 2539839"/>
                <a:gd name="connsiteX5" fmla="*/ 2129207 w 3023233"/>
                <a:gd name="connsiteY5" fmla="*/ 2455443 h 2539839"/>
                <a:gd name="connsiteX6" fmla="*/ 3016175 w 3023233"/>
                <a:gd name="connsiteY6" fmla="*/ 1449603 h 2539839"/>
                <a:gd name="connsiteX7" fmla="*/ 2522399 w 3023233"/>
                <a:gd name="connsiteY7" fmla="*/ 526059 h 2539839"/>
                <a:gd name="connsiteX8" fmla="*/ 2129207 w 3023233"/>
                <a:gd name="connsiteY8" fmla="*/ 123723 h 2539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23233" h="2539839">
                  <a:moveTo>
                    <a:pt x="2129207" y="123723"/>
                  </a:moveTo>
                  <a:cubicBezTo>
                    <a:pt x="1860983" y="41427"/>
                    <a:pt x="1239191" y="-50013"/>
                    <a:pt x="913055" y="32283"/>
                  </a:cubicBezTo>
                  <a:cubicBezTo>
                    <a:pt x="586919" y="114579"/>
                    <a:pt x="314123" y="321843"/>
                    <a:pt x="172391" y="617499"/>
                  </a:cubicBezTo>
                  <a:cubicBezTo>
                    <a:pt x="30659" y="913155"/>
                    <a:pt x="-71449" y="1507515"/>
                    <a:pt x="62663" y="1806219"/>
                  </a:cubicBezTo>
                  <a:cubicBezTo>
                    <a:pt x="196775" y="2104923"/>
                    <a:pt x="632639" y="2301519"/>
                    <a:pt x="977063" y="2409723"/>
                  </a:cubicBezTo>
                  <a:cubicBezTo>
                    <a:pt x="1321487" y="2517927"/>
                    <a:pt x="1789355" y="2615463"/>
                    <a:pt x="2129207" y="2455443"/>
                  </a:cubicBezTo>
                  <a:cubicBezTo>
                    <a:pt x="2469059" y="2295423"/>
                    <a:pt x="2950643" y="1771167"/>
                    <a:pt x="3016175" y="1449603"/>
                  </a:cubicBezTo>
                  <a:cubicBezTo>
                    <a:pt x="3081707" y="1128039"/>
                    <a:pt x="2673275" y="747039"/>
                    <a:pt x="2522399" y="526059"/>
                  </a:cubicBezTo>
                  <a:cubicBezTo>
                    <a:pt x="2371523" y="305079"/>
                    <a:pt x="2397431" y="206019"/>
                    <a:pt x="2129207" y="123723"/>
                  </a:cubicBezTo>
                  <a:close/>
                </a:path>
              </a:pathLst>
            </a:custGeom>
            <a:noFill/>
            <a:ln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" name="文字方塊 4"/>
            <p:cNvSpPr txBox="1"/>
            <p:nvPr/>
          </p:nvSpPr>
          <p:spPr>
            <a:xfrm>
              <a:off x="4132054" y="5307567"/>
              <a:ext cx="1547918" cy="4062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 smtClean="0"/>
                <a:t>Campus domain</a:t>
              </a:r>
              <a:endParaRPr lang="zh-TW" altLang="en-US" dirty="0"/>
            </a:p>
          </p:txBody>
        </p:sp>
      </p:grpSp>
      <p:grpSp>
        <p:nvGrpSpPr>
          <p:cNvPr id="1024" name="群組 1023"/>
          <p:cNvGrpSpPr/>
          <p:nvPr/>
        </p:nvGrpSpPr>
        <p:grpSpPr>
          <a:xfrm>
            <a:off x="249936" y="3457956"/>
            <a:ext cx="2258818" cy="1589964"/>
            <a:chOff x="448056" y="3328416"/>
            <a:chExt cx="2258818" cy="1589964"/>
          </a:xfrm>
        </p:grpSpPr>
        <p:pic>
          <p:nvPicPr>
            <p:cNvPr id="1034" name="Picture 10" descr="Overview-Pages-4 icon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3072" y="3539480"/>
              <a:ext cx="609600" cy="609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手繪多邊形 6"/>
            <p:cNvSpPr/>
            <p:nvPr/>
          </p:nvSpPr>
          <p:spPr>
            <a:xfrm>
              <a:off x="448056" y="3328416"/>
              <a:ext cx="2258818" cy="1589964"/>
            </a:xfrm>
            <a:custGeom>
              <a:avLst/>
              <a:gdLst>
                <a:gd name="connsiteX0" fmla="*/ 1728216 w 2258818"/>
                <a:gd name="connsiteY0" fmla="*/ 0 h 1589964"/>
                <a:gd name="connsiteX1" fmla="*/ 2185416 w 2258818"/>
                <a:gd name="connsiteY1" fmla="*/ 374904 h 1589964"/>
                <a:gd name="connsiteX2" fmla="*/ 2240280 w 2258818"/>
                <a:gd name="connsiteY2" fmla="*/ 923544 h 1589964"/>
                <a:gd name="connsiteX3" fmla="*/ 2002536 w 2258818"/>
                <a:gd name="connsiteY3" fmla="*/ 1481328 h 1589964"/>
                <a:gd name="connsiteX4" fmla="*/ 576072 w 2258818"/>
                <a:gd name="connsiteY4" fmla="*/ 1545336 h 1589964"/>
                <a:gd name="connsiteX5" fmla="*/ 0 w 2258818"/>
                <a:gd name="connsiteY5" fmla="*/ 969264 h 15899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258818" h="1589964">
                  <a:moveTo>
                    <a:pt x="1728216" y="0"/>
                  </a:moveTo>
                  <a:cubicBezTo>
                    <a:pt x="1914144" y="110490"/>
                    <a:pt x="2100072" y="220980"/>
                    <a:pt x="2185416" y="374904"/>
                  </a:cubicBezTo>
                  <a:cubicBezTo>
                    <a:pt x="2270760" y="528828"/>
                    <a:pt x="2270760" y="739140"/>
                    <a:pt x="2240280" y="923544"/>
                  </a:cubicBezTo>
                  <a:cubicBezTo>
                    <a:pt x="2209800" y="1107948"/>
                    <a:pt x="2279904" y="1377696"/>
                    <a:pt x="2002536" y="1481328"/>
                  </a:cubicBezTo>
                  <a:cubicBezTo>
                    <a:pt x="1725168" y="1584960"/>
                    <a:pt x="909828" y="1630680"/>
                    <a:pt x="576072" y="1545336"/>
                  </a:cubicBezTo>
                  <a:cubicBezTo>
                    <a:pt x="242316" y="1459992"/>
                    <a:pt x="121158" y="1214628"/>
                    <a:pt x="0" y="969264"/>
                  </a:cubicBezTo>
                </a:path>
              </a:pathLst>
            </a:custGeom>
            <a:noFill/>
            <a:ln>
              <a:solidFill>
                <a:srgbClr val="C0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" name="文字方塊 9"/>
            <p:cNvSpPr txBox="1"/>
            <p:nvPr/>
          </p:nvSpPr>
          <p:spPr>
            <a:xfrm>
              <a:off x="1031024" y="4432466"/>
              <a:ext cx="13033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 smtClean="0">
                  <a:solidFill>
                    <a:srgbClr val="C00000"/>
                  </a:solidFill>
                </a:rPr>
                <a:t>Edu domain</a:t>
              </a:r>
              <a:endParaRPr lang="zh-TW" altLang="en-US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025" name="群組 1024"/>
          <p:cNvGrpSpPr/>
          <p:nvPr/>
        </p:nvGrpSpPr>
        <p:grpSpPr>
          <a:xfrm>
            <a:off x="1168738" y="5117631"/>
            <a:ext cx="1824402" cy="1334886"/>
            <a:chOff x="1399218" y="5078651"/>
            <a:chExt cx="1824402" cy="1567906"/>
          </a:xfrm>
        </p:grpSpPr>
        <p:sp>
          <p:nvSpPr>
            <p:cNvPr id="9" name="手繪多邊形 8"/>
            <p:cNvSpPr/>
            <p:nvPr/>
          </p:nvSpPr>
          <p:spPr>
            <a:xfrm>
              <a:off x="1591056" y="5078651"/>
              <a:ext cx="1632564" cy="1567906"/>
            </a:xfrm>
            <a:custGeom>
              <a:avLst/>
              <a:gdLst>
                <a:gd name="connsiteX0" fmla="*/ 228600 w 1632564"/>
                <a:gd name="connsiteY0" fmla="*/ 51133 h 1567906"/>
                <a:gd name="connsiteX1" fmla="*/ 932688 w 1632564"/>
                <a:gd name="connsiteY1" fmla="*/ 41989 h 1567906"/>
                <a:gd name="connsiteX2" fmla="*/ 1490472 w 1632564"/>
                <a:gd name="connsiteY2" fmla="*/ 508333 h 1567906"/>
                <a:gd name="connsiteX3" fmla="*/ 1600200 w 1632564"/>
                <a:gd name="connsiteY3" fmla="*/ 1120981 h 1567906"/>
                <a:gd name="connsiteX4" fmla="*/ 1014984 w 1632564"/>
                <a:gd name="connsiteY4" fmla="*/ 1523317 h 1567906"/>
                <a:gd name="connsiteX5" fmla="*/ 265176 w 1632564"/>
                <a:gd name="connsiteY5" fmla="*/ 1559893 h 1567906"/>
                <a:gd name="connsiteX6" fmla="*/ 0 w 1632564"/>
                <a:gd name="connsiteY6" fmla="*/ 1541605 h 1567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32564" h="1567906">
                  <a:moveTo>
                    <a:pt x="228600" y="51133"/>
                  </a:moveTo>
                  <a:cubicBezTo>
                    <a:pt x="475488" y="8461"/>
                    <a:pt x="722376" y="-34211"/>
                    <a:pt x="932688" y="41989"/>
                  </a:cubicBezTo>
                  <a:cubicBezTo>
                    <a:pt x="1143000" y="118189"/>
                    <a:pt x="1379220" y="328501"/>
                    <a:pt x="1490472" y="508333"/>
                  </a:cubicBezTo>
                  <a:cubicBezTo>
                    <a:pt x="1601724" y="688165"/>
                    <a:pt x="1679448" y="951817"/>
                    <a:pt x="1600200" y="1120981"/>
                  </a:cubicBezTo>
                  <a:cubicBezTo>
                    <a:pt x="1520952" y="1290145"/>
                    <a:pt x="1237488" y="1450165"/>
                    <a:pt x="1014984" y="1523317"/>
                  </a:cubicBezTo>
                  <a:cubicBezTo>
                    <a:pt x="792480" y="1596469"/>
                    <a:pt x="434340" y="1556845"/>
                    <a:pt x="265176" y="1559893"/>
                  </a:cubicBezTo>
                  <a:cubicBezTo>
                    <a:pt x="96012" y="1562941"/>
                    <a:pt x="48006" y="1552273"/>
                    <a:pt x="0" y="1541605"/>
                  </a:cubicBezTo>
                </a:path>
              </a:pathLst>
            </a:custGeom>
            <a:noFill/>
            <a:ln>
              <a:solidFill>
                <a:schemeClr val="accent3">
                  <a:lumMod val="5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5" name="Picture 10" descr="Overview-Pages-4 icon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2672" y="5517232"/>
              <a:ext cx="609600" cy="609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文字方塊 10"/>
            <p:cNvSpPr txBox="1"/>
            <p:nvPr/>
          </p:nvSpPr>
          <p:spPr>
            <a:xfrm>
              <a:off x="1399218" y="6229164"/>
              <a:ext cx="12891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 smtClean="0">
                  <a:solidFill>
                    <a:schemeClr val="accent3">
                      <a:lumMod val="50000"/>
                    </a:schemeClr>
                  </a:solidFill>
                </a:rPr>
                <a:t>Org domain</a:t>
              </a:r>
              <a:endParaRPr lang="zh-TW" altLang="en-US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  <p:grpSp>
        <p:nvGrpSpPr>
          <p:cNvPr id="1027" name="群組 1026"/>
          <p:cNvGrpSpPr/>
          <p:nvPr/>
        </p:nvGrpSpPr>
        <p:grpSpPr>
          <a:xfrm>
            <a:off x="6534120" y="3400622"/>
            <a:ext cx="2267744" cy="1581933"/>
            <a:chOff x="6876256" y="2984917"/>
            <a:chExt cx="2267744" cy="1581933"/>
          </a:xfrm>
        </p:grpSpPr>
        <p:sp>
          <p:nvSpPr>
            <p:cNvPr id="13" name="手繪多邊形 12"/>
            <p:cNvSpPr/>
            <p:nvPr/>
          </p:nvSpPr>
          <p:spPr>
            <a:xfrm>
              <a:off x="6876256" y="2984917"/>
              <a:ext cx="1573326" cy="1581933"/>
            </a:xfrm>
            <a:custGeom>
              <a:avLst/>
              <a:gdLst>
                <a:gd name="connsiteX0" fmla="*/ 924102 w 1573326"/>
                <a:gd name="connsiteY0" fmla="*/ 0 h 1581933"/>
                <a:gd name="connsiteX1" fmla="*/ 439470 w 1573326"/>
                <a:gd name="connsiteY1" fmla="*/ 73152 h 1581933"/>
                <a:gd name="connsiteX2" fmla="*/ 137718 w 1573326"/>
                <a:gd name="connsiteY2" fmla="*/ 365760 h 1581933"/>
                <a:gd name="connsiteX3" fmla="*/ 558 w 1573326"/>
                <a:gd name="connsiteY3" fmla="*/ 813816 h 1581933"/>
                <a:gd name="connsiteX4" fmla="*/ 183438 w 1573326"/>
                <a:gd name="connsiteY4" fmla="*/ 1179576 h 1581933"/>
                <a:gd name="connsiteX5" fmla="*/ 622350 w 1573326"/>
                <a:gd name="connsiteY5" fmla="*/ 1517904 h 1581933"/>
                <a:gd name="connsiteX6" fmla="*/ 1207566 w 1573326"/>
                <a:gd name="connsiteY6" fmla="*/ 1581912 h 1581933"/>
                <a:gd name="connsiteX7" fmla="*/ 1573326 w 1573326"/>
                <a:gd name="connsiteY7" fmla="*/ 1517904 h 1581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3326" h="1581933">
                  <a:moveTo>
                    <a:pt x="924102" y="0"/>
                  </a:moveTo>
                  <a:cubicBezTo>
                    <a:pt x="747318" y="6096"/>
                    <a:pt x="570534" y="12192"/>
                    <a:pt x="439470" y="73152"/>
                  </a:cubicBezTo>
                  <a:cubicBezTo>
                    <a:pt x="308406" y="134112"/>
                    <a:pt x="210870" y="242316"/>
                    <a:pt x="137718" y="365760"/>
                  </a:cubicBezTo>
                  <a:cubicBezTo>
                    <a:pt x="64566" y="489204"/>
                    <a:pt x="-7062" y="678180"/>
                    <a:pt x="558" y="813816"/>
                  </a:cubicBezTo>
                  <a:cubicBezTo>
                    <a:pt x="8178" y="949452"/>
                    <a:pt x="79806" y="1062228"/>
                    <a:pt x="183438" y="1179576"/>
                  </a:cubicBezTo>
                  <a:cubicBezTo>
                    <a:pt x="287070" y="1296924"/>
                    <a:pt x="451662" y="1450848"/>
                    <a:pt x="622350" y="1517904"/>
                  </a:cubicBezTo>
                  <a:cubicBezTo>
                    <a:pt x="793038" y="1584960"/>
                    <a:pt x="1049070" y="1581912"/>
                    <a:pt x="1207566" y="1581912"/>
                  </a:cubicBezTo>
                  <a:cubicBezTo>
                    <a:pt x="1366062" y="1581912"/>
                    <a:pt x="1469694" y="1549908"/>
                    <a:pt x="1573326" y="1517904"/>
                  </a:cubicBezTo>
                </a:path>
              </a:pathLst>
            </a:custGeom>
            <a:noFill/>
            <a:ln>
              <a:solidFill>
                <a:srgbClr val="7030A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21" name="Picture 10" descr="Overview-Pages-4 icon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4328" y="3270829"/>
              <a:ext cx="609600" cy="609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文字方塊 15"/>
            <p:cNvSpPr txBox="1"/>
            <p:nvPr/>
          </p:nvSpPr>
          <p:spPr>
            <a:xfrm>
              <a:off x="7386788" y="3964414"/>
              <a:ext cx="17572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 smtClean="0">
                  <a:solidFill>
                    <a:srgbClr val="7030A0"/>
                  </a:solidFill>
                </a:rPr>
                <a:t>Business domain</a:t>
              </a:r>
              <a:endParaRPr lang="zh-TW" altLang="en-US" dirty="0">
                <a:solidFill>
                  <a:srgbClr val="7030A0"/>
                </a:solidFill>
              </a:endParaRPr>
            </a:p>
          </p:txBody>
        </p:sp>
      </p:grpSp>
      <p:grpSp>
        <p:nvGrpSpPr>
          <p:cNvPr id="1029" name="群組 1028"/>
          <p:cNvGrpSpPr/>
          <p:nvPr/>
        </p:nvGrpSpPr>
        <p:grpSpPr>
          <a:xfrm>
            <a:off x="6825347" y="5145732"/>
            <a:ext cx="2082182" cy="1397638"/>
            <a:chOff x="7023467" y="5016192"/>
            <a:chExt cx="2082182" cy="1540960"/>
          </a:xfrm>
        </p:grpSpPr>
        <p:sp>
          <p:nvSpPr>
            <p:cNvPr id="14" name="手繪多邊形 13"/>
            <p:cNvSpPr/>
            <p:nvPr/>
          </p:nvSpPr>
          <p:spPr>
            <a:xfrm>
              <a:off x="7023467" y="5016192"/>
              <a:ext cx="1278904" cy="1540960"/>
            </a:xfrm>
            <a:custGeom>
              <a:avLst/>
              <a:gdLst>
                <a:gd name="connsiteX0" fmla="*/ 1278904 w 1278904"/>
                <a:gd name="connsiteY0" fmla="*/ 13912 h 1540960"/>
                <a:gd name="connsiteX1" fmla="*/ 593104 w 1278904"/>
                <a:gd name="connsiteY1" fmla="*/ 41344 h 1540960"/>
                <a:gd name="connsiteX2" fmla="*/ 90184 w 1278904"/>
                <a:gd name="connsiteY2" fmla="*/ 361384 h 1540960"/>
                <a:gd name="connsiteX3" fmla="*/ 26176 w 1278904"/>
                <a:gd name="connsiteY3" fmla="*/ 910024 h 1540960"/>
                <a:gd name="connsiteX4" fmla="*/ 382792 w 1278904"/>
                <a:gd name="connsiteY4" fmla="*/ 1266640 h 1540960"/>
                <a:gd name="connsiteX5" fmla="*/ 876568 w 1278904"/>
                <a:gd name="connsiteY5" fmla="*/ 1540960 h 1540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78904" h="1540960">
                  <a:moveTo>
                    <a:pt x="1278904" y="13912"/>
                  </a:moveTo>
                  <a:cubicBezTo>
                    <a:pt x="1035064" y="-1328"/>
                    <a:pt x="791224" y="-16568"/>
                    <a:pt x="593104" y="41344"/>
                  </a:cubicBezTo>
                  <a:cubicBezTo>
                    <a:pt x="394984" y="99256"/>
                    <a:pt x="184672" y="216604"/>
                    <a:pt x="90184" y="361384"/>
                  </a:cubicBezTo>
                  <a:cubicBezTo>
                    <a:pt x="-4304" y="506164"/>
                    <a:pt x="-22592" y="759148"/>
                    <a:pt x="26176" y="910024"/>
                  </a:cubicBezTo>
                  <a:cubicBezTo>
                    <a:pt x="74944" y="1060900"/>
                    <a:pt x="241060" y="1161484"/>
                    <a:pt x="382792" y="1266640"/>
                  </a:cubicBezTo>
                  <a:cubicBezTo>
                    <a:pt x="524524" y="1371796"/>
                    <a:pt x="737884" y="1483048"/>
                    <a:pt x="876568" y="1540960"/>
                  </a:cubicBezTo>
                </a:path>
              </a:pathLst>
            </a:custGeom>
            <a:noFill/>
            <a:ln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22" name="Picture 10" descr="Overview-Pages-4 icon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47286" y="5295431"/>
              <a:ext cx="609600" cy="6096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文字方塊 16"/>
            <p:cNvSpPr txBox="1"/>
            <p:nvPr/>
          </p:nvSpPr>
          <p:spPr>
            <a:xfrm>
              <a:off x="7608123" y="6081126"/>
              <a:ext cx="149752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 smtClean="0">
                  <a:solidFill>
                    <a:schemeClr val="accent6">
                      <a:lumMod val="75000"/>
                    </a:schemeClr>
                  </a:solidFill>
                </a:rPr>
                <a:t>Other domain</a:t>
              </a:r>
              <a:endParaRPr lang="zh-TW" altLang="en-US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cxnSp>
        <p:nvCxnSpPr>
          <p:cNvPr id="26" name="弧形接點 25"/>
          <p:cNvCxnSpPr>
            <a:stCxn id="15" idx="3"/>
            <a:endCxn id="1028" idx="1"/>
          </p:cNvCxnSpPr>
          <p:nvPr/>
        </p:nvCxnSpPr>
        <p:spPr>
          <a:xfrm flipV="1">
            <a:off x="2451792" y="4746672"/>
            <a:ext cx="1850056" cy="1003860"/>
          </a:xfrm>
          <a:prstGeom prst="curvedConnector3">
            <a:avLst/>
          </a:prstGeom>
          <a:ln w="5715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弧形接點 18"/>
          <p:cNvCxnSpPr>
            <a:stCxn id="1034" idx="3"/>
            <a:endCxn id="1028" idx="1"/>
          </p:cNvCxnSpPr>
          <p:nvPr/>
        </p:nvCxnSpPr>
        <p:spPr>
          <a:xfrm>
            <a:off x="1874552" y="3973820"/>
            <a:ext cx="2427296" cy="772852"/>
          </a:xfrm>
          <a:prstGeom prst="curvedConnector3">
            <a:avLst>
              <a:gd name="adj1" fmla="val 45479"/>
            </a:avLst>
          </a:prstGeom>
          <a:ln w="762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弧形接點 30"/>
          <p:cNvCxnSpPr>
            <a:stCxn id="22" idx="1"/>
            <a:endCxn id="1028" idx="3"/>
          </p:cNvCxnSpPr>
          <p:nvPr/>
        </p:nvCxnSpPr>
        <p:spPr>
          <a:xfrm rot="10800000">
            <a:off x="5237952" y="4746672"/>
            <a:ext cx="2311214" cy="928778"/>
          </a:xfrm>
          <a:prstGeom prst="curvedConnector3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弧形接點 28"/>
          <p:cNvCxnSpPr>
            <a:stCxn id="21" idx="1"/>
            <a:endCxn id="1028" idx="3"/>
          </p:cNvCxnSpPr>
          <p:nvPr/>
        </p:nvCxnSpPr>
        <p:spPr>
          <a:xfrm rot="10800000" flipV="1">
            <a:off x="5237952" y="3991334"/>
            <a:ext cx="1944240" cy="755338"/>
          </a:xfrm>
          <a:prstGeom prst="curvedConnector3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6" name="Picture 12" descr="Hands-One-finger i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486" y="3968626"/>
            <a:ext cx="509994" cy="509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文字方塊 1032"/>
          <p:cNvSpPr txBox="1"/>
          <p:nvPr/>
        </p:nvSpPr>
        <p:spPr>
          <a:xfrm rot="2030375">
            <a:off x="2567266" y="3961673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Backlink</a:t>
            </a:r>
            <a:endParaRPr lang="zh-TW" altLang="en-US" dirty="0"/>
          </a:p>
        </p:txBody>
      </p:sp>
      <p:sp>
        <p:nvSpPr>
          <p:cNvPr id="6" name="文字方塊 5"/>
          <p:cNvSpPr txBox="1"/>
          <p:nvPr/>
        </p:nvSpPr>
        <p:spPr>
          <a:xfrm>
            <a:off x="3665475" y="33233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>
                <a:solidFill>
                  <a:srgbClr val="00B050"/>
                </a:solidFill>
              </a:rPr>
              <a:t>有權</a:t>
            </a:r>
            <a:r>
              <a:rPr lang="zh-TW" altLang="en-US" sz="2800" dirty="0" smtClean="0">
                <a:solidFill>
                  <a:srgbClr val="00B050"/>
                </a:solidFill>
              </a:rPr>
              <a:t>重關係</a:t>
            </a:r>
            <a:endParaRPr lang="zh-TW" altLang="en-US" sz="2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277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3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網頁排名</a:t>
            </a:r>
            <a:r>
              <a:rPr lang="zh-TW" altLang="en-US" dirty="0" smtClean="0"/>
              <a:t>指標</a:t>
            </a:r>
            <a:r>
              <a:rPr lang="en-US" altLang="zh-TW" dirty="0" smtClean="0"/>
              <a:t>(2/4)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/>
            <a:r>
              <a:rPr lang="zh-TW" altLang="en-US" dirty="0"/>
              <a:t>提供資料來源</a:t>
            </a:r>
            <a:endParaRPr lang="en-US" altLang="zh-TW" dirty="0"/>
          </a:p>
          <a:p>
            <a:pPr lvl="3"/>
            <a:r>
              <a:rPr lang="en-US" altLang="zh-TW" u="sng" dirty="0">
                <a:hlinkClick r:id="rId2"/>
              </a:rPr>
              <a:t>Majestic SEO</a:t>
            </a:r>
            <a:endParaRPr lang="en-US" altLang="zh-TW" u="sng" dirty="0"/>
          </a:p>
          <a:p>
            <a:pPr lvl="3"/>
            <a:r>
              <a:rPr lang="en-US" altLang="zh-TW" u="sng" dirty="0" err="1" smtClean="0">
                <a:hlinkClick r:id="rId3"/>
              </a:rPr>
              <a:t>ahrefs</a:t>
            </a:r>
            <a:endParaRPr lang="en-US" altLang="zh-TW" dirty="0"/>
          </a:p>
          <a:p>
            <a:pPr marL="914400" lvl="2" indent="0">
              <a:buNone/>
            </a:pPr>
            <a:endParaRPr lang="zh-TW" altLang="en-US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008" y="2843317"/>
            <a:ext cx="4253310" cy="2907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857350"/>
            <a:ext cx="4109095" cy="2930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4663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網頁排名指標</a:t>
            </a:r>
            <a:r>
              <a:rPr lang="en-US" altLang="zh-TW" dirty="0" smtClean="0"/>
              <a:t>(3/4)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zh-TW" altLang="en-US" dirty="0"/>
              <a:t>活躍</a:t>
            </a:r>
            <a:r>
              <a:rPr lang="zh-TW" altLang="en-US" dirty="0" smtClean="0"/>
              <a:t>性</a:t>
            </a:r>
            <a:r>
              <a:rPr lang="zh-TW" altLang="en-US" b="1" dirty="0" smtClean="0"/>
              <a:t> </a:t>
            </a:r>
            <a:r>
              <a:rPr lang="en-US" altLang="zh-TW" b="1" dirty="0"/>
              <a:t>Activity (</a:t>
            </a:r>
            <a:r>
              <a:rPr lang="en-US" altLang="zh-TW" b="1" dirty="0">
                <a:solidFill>
                  <a:srgbClr val="FF0000"/>
                </a:solidFill>
              </a:rPr>
              <a:t>50%</a:t>
            </a:r>
            <a:r>
              <a:rPr lang="en-US" altLang="zh-TW" b="1" dirty="0"/>
              <a:t>)</a:t>
            </a:r>
            <a:endParaRPr lang="zh-TW" altLang="en-US" dirty="0"/>
          </a:p>
          <a:p>
            <a:pPr lvl="1"/>
            <a:r>
              <a:rPr lang="zh-TW" altLang="en-US" b="1" dirty="0" smtClean="0"/>
              <a:t>存在數 </a:t>
            </a:r>
            <a:r>
              <a:rPr lang="en-US" altLang="zh-TW" b="1" dirty="0" smtClean="0"/>
              <a:t>PRESENCE</a:t>
            </a:r>
            <a:r>
              <a:rPr lang="en-US" altLang="zh-TW" dirty="0"/>
              <a:t> (</a:t>
            </a:r>
            <a:r>
              <a:rPr lang="en-US" altLang="zh-TW" dirty="0" smtClean="0"/>
              <a:t>1/3)</a:t>
            </a:r>
          </a:p>
          <a:p>
            <a:pPr marL="457200" lvl="1" indent="0">
              <a:buNone/>
            </a:pPr>
            <a:r>
              <a:rPr lang="en-US" altLang="zh-TW" dirty="0" smtClean="0"/>
              <a:t>	</a:t>
            </a:r>
            <a:r>
              <a:rPr lang="zh-TW" altLang="en-US" sz="2400" dirty="0" smtClean="0"/>
              <a:t>網站</a:t>
            </a:r>
            <a:r>
              <a:rPr lang="zh-TW" altLang="en-US" sz="2400" dirty="0"/>
              <a:t>中</a:t>
            </a:r>
            <a:r>
              <a:rPr lang="zh-TW" altLang="en-US" sz="2400" dirty="0">
                <a:solidFill>
                  <a:srgbClr val="FF0000"/>
                </a:solidFill>
              </a:rPr>
              <a:t>檔案</a:t>
            </a:r>
            <a:r>
              <a:rPr lang="en-US" altLang="zh-TW" sz="2400" dirty="0"/>
              <a:t>(pdf, </a:t>
            </a:r>
            <a:r>
              <a:rPr lang="en-US" altLang="zh-TW" sz="2400" dirty="0" smtClean="0"/>
              <a:t>doc/</a:t>
            </a:r>
            <a:r>
              <a:rPr lang="en-US" altLang="zh-TW" sz="2400" dirty="0" err="1" smtClean="0"/>
              <a:t>docx</a:t>
            </a:r>
            <a:r>
              <a:rPr lang="en-US" altLang="zh-TW" sz="2400" dirty="0"/>
              <a:t>, </a:t>
            </a:r>
            <a:r>
              <a:rPr lang="en-US" altLang="zh-TW" sz="2400" dirty="0" err="1" smtClean="0"/>
              <a:t>ppt</a:t>
            </a:r>
            <a:r>
              <a:rPr lang="en-US" altLang="zh-TW" sz="2400" dirty="0" smtClean="0"/>
              <a:t>/</a:t>
            </a:r>
            <a:r>
              <a:rPr lang="en-US" altLang="zh-TW" sz="2400" dirty="0" err="1" smtClean="0"/>
              <a:t>pptx</a:t>
            </a:r>
            <a:r>
              <a:rPr lang="en-US" altLang="zh-TW" sz="2400" dirty="0"/>
              <a:t>, </a:t>
            </a:r>
            <a:r>
              <a:rPr lang="en-US" altLang="zh-TW" sz="2400" dirty="0" err="1" smtClean="0">
                <a:solidFill>
                  <a:srgbClr val="FF0000"/>
                </a:solidFill>
              </a:rPr>
              <a:t>ps</a:t>
            </a:r>
            <a:r>
              <a:rPr lang="en-US" altLang="zh-TW" sz="2400" dirty="0" smtClean="0">
                <a:solidFill>
                  <a:srgbClr val="FF0000"/>
                </a:solidFill>
              </a:rPr>
              <a:t>/eps</a:t>
            </a:r>
            <a:r>
              <a:rPr lang="en-US" altLang="zh-TW" sz="2400" dirty="0">
                <a:solidFill>
                  <a:srgbClr val="FF0000"/>
                </a:solidFill>
              </a:rPr>
              <a:t>…</a:t>
            </a:r>
            <a:r>
              <a:rPr lang="en-US" altLang="zh-TW" sz="2400" dirty="0"/>
              <a:t>)</a:t>
            </a:r>
            <a:r>
              <a:rPr lang="zh-TW" altLang="en-US" sz="2400" dirty="0">
                <a:solidFill>
                  <a:srgbClr val="FF0000"/>
                </a:solidFill>
              </a:rPr>
              <a:t>的</a:t>
            </a:r>
            <a:r>
              <a:rPr lang="zh-TW" altLang="en-US" sz="2400" dirty="0" smtClean="0">
                <a:solidFill>
                  <a:srgbClr val="FF0000"/>
                </a:solidFill>
              </a:rPr>
              <a:t>數量</a:t>
            </a:r>
            <a:endParaRPr lang="en-US" altLang="zh-TW" sz="2400" dirty="0" smtClean="0">
              <a:solidFill>
                <a:srgbClr val="FF0000"/>
              </a:solidFill>
            </a:endParaRPr>
          </a:p>
          <a:p>
            <a:pPr marL="457200" lvl="1" indent="0">
              <a:buNone/>
            </a:pPr>
            <a:r>
              <a:rPr lang="en-US" altLang="zh-TW" sz="2400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n-US" altLang="zh-TW" sz="2400" dirty="0" smtClean="0">
                <a:solidFill>
                  <a:schemeClr val="bg1">
                    <a:lumMod val="50000"/>
                  </a:schemeClr>
                </a:solidFill>
              </a:rPr>
              <a:t>excluded </a:t>
            </a:r>
            <a:r>
              <a:rPr lang="en-US" altLang="zh-TW" sz="2400" dirty="0">
                <a:solidFill>
                  <a:schemeClr val="bg1">
                    <a:lumMod val="50000"/>
                  </a:schemeClr>
                </a:solidFill>
              </a:rPr>
              <a:t>from the total number of web </a:t>
            </a:r>
            <a:r>
              <a:rPr lang="en-US" altLang="zh-TW" sz="2400" dirty="0" smtClean="0">
                <a:solidFill>
                  <a:schemeClr val="bg1">
                    <a:lumMod val="50000"/>
                  </a:schemeClr>
                </a:solidFill>
              </a:rPr>
              <a:t>pages</a:t>
            </a:r>
            <a:endParaRPr lang="en-US" altLang="zh-TW" sz="24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457200" lvl="1" indent="0">
              <a:buNone/>
            </a:pPr>
            <a:r>
              <a:rPr lang="en-US" altLang="zh-TW" sz="2400" dirty="0"/>
              <a:t>	</a:t>
            </a:r>
            <a:r>
              <a:rPr lang="zh-TW" altLang="en-US" sz="2400" dirty="0" smtClean="0"/>
              <a:t>提供資料：</a:t>
            </a:r>
            <a:r>
              <a:rPr lang="en-US" altLang="zh-TW" sz="2400" b="1" dirty="0" smtClean="0"/>
              <a:t>Google</a:t>
            </a:r>
          </a:p>
          <a:p>
            <a:pPr lvl="1"/>
            <a:r>
              <a:rPr lang="zh-TW" altLang="en-US" b="1" dirty="0" smtClean="0"/>
              <a:t>透明度 </a:t>
            </a:r>
            <a:r>
              <a:rPr lang="en-US" altLang="zh-TW" b="1" dirty="0" smtClean="0"/>
              <a:t>OPENNESS</a:t>
            </a:r>
            <a:r>
              <a:rPr lang="en-US" altLang="zh-TW" dirty="0"/>
              <a:t> (</a:t>
            </a:r>
            <a:r>
              <a:rPr lang="en-US" altLang="zh-TW" dirty="0" smtClean="0"/>
              <a:t>1/3)</a:t>
            </a:r>
          </a:p>
          <a:p>
            <a:pPr marL="914400" lvl="2" indent="0">
              <a:buNone/>
            </a:pPr>
            <a:r>
              <a:rPr lang="en-US" altLang="zh-TW" dirty="0" smtClean="0"/>
              <a:t>2010-2014</a:t>
            </a:r>
            <a:r>
              <a:rPr lang="zh-TW" altLang="en-US" dirty="0" smtClean="0"/>
              <a:t>年</a:t>
            </a:r>
            <a:r>
              <a:rPr lang="zh-TW" altLang="en-US" dirty="0"/>
              <a:t>間之</a:t>
            </a:r>
            <a:r>
              <a:rPr lang="zh-TW" altLang="en-US" dirty="0">
                <a:solidFill>
                  <a:srgbClr val="FF0000"/>
                </a:solidFill>
              </a:rPr>
              <a:t>學術文章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marL="914400" lvl="2" indent="0">
              <a:buNone/>
            </a:pPr>
            <a:r>
              <a:rPr lang="zh-TW" altLang="en-US" dirty="0" smtClean="0"/>
              <a:t>提供資料：</a:t>
            </a:r>
            <a:r>
              <a:rPr lang="en-US" altLang="zh-TW" b="1" dirty="0" smtClean="0"/>
              <a:t>Google Scholar</a:t>
            </a:r>
            <a:endParaRPr lang="en-US" altLang="zh-TW" dirty="0" smtClean="0"/>
          </a:p>
          <a:p>
            <a:pPr lvl="1"/>
            <a:r>
              <a:rPr lang="zh-TW" altLang="en-US" b="1" dirty="0" smtClean="0"/>
              <a:t>卓越性 </a:t>
            </a:r>
            <a:r>
              <a:rPr lang="en-US" altLang="zh-TW" b="1" dirty="0" smtClean="0"/>
              <a:t>EXCELLENCE</a:t>
            </a:r>
            <a:r>
              <a:rPr lang="en-US" altLang="zh-TW" dirty="0"/>
              <a:t> (</a:t>
            </a:r>
            <a:r>
              <a:rPr lang="en-US" altLang="zh-TW" dirty="0" smtClean="0"/>
              <a:t>1/3)</a:t>
            </a:r>
          </a:p>
          <a:p>
            <a:pPr marL="914400" lvl="2" indent="0">
              <a:buNone/>
            </a:pPr>
            <a:r>
              <a:rPr lang="en-US" altLang="zh-TW" dirty="0" smtClean="0"/>
              <a:t>2008-2012</a:t>
            </a:r>
            <a:r>
              <a:rPr lang="zh-TW" altLang="en-US" dirty="0" smtClean="0"/>
              <a:t>年間在</a:t>
            </a:r>
            <a:r>
              <a:rPr lang="en-US" altLang="zh-TW" dirty="0" smtClean="0"/>
              <a:t>Top 10</a:t>
            </a:r>
            <a:r>
              <a:rPr lang="zh-TW" altLang="en-US" dirty="0" smtClean="0"/>
              <a:t>的國際學科期刊中</a:t>
            </a:r>
            <a:r>
              <a:rPr lang="en-US" altLang="zh-TW" dirty="0">
                <a:solidFill>
                  <a:srgbClr val="FF0000"/>
                </a:solidFill>
              </a:rPr>
              <a:t>”</a:t>
            </a:r>
            <a:r>
              <a:rPr lang="zh-TW" altLang="en-US" dirty="0">
                <a:solidFill>
                  <a:srgbClr val="FF0000"/>
                </a:solidFill>
              </a:rPr>
              <a:t>被</a:t>
            </a:r>
            <a:r>
              <a:rPr lang="en-US" altLang="zh-TW" dirty="0">
                <a:solidFill>
                  <a:srgbClr val="FF0000"/>
                </a:solidFill>
              </a:rPr>
              <a:t>”</a:t>
            </a:r>
            <a:r>
              <a:rPr lang="zh-TW" altLang="en-US" dirty="0" smtClean="0">
                <a:solidFill>
                  <a:srgbClr val="FF0000"/>
                </a:solidFill>
              </a:rPr>
              <a:t>引用</a:t>
            </a:r>
            <a:r>
              <a:rPr lang="zh-TW" altLang="en-US" dirty="0" smtClean="0"/>
              <a:t>最多</a:t>
            </a:r>
            <a:r>
              <a:rPr lang="zh-TW" altLang="en-US" dirty="0" smtClean="0"/>
              <a:t>的</a:t>
            </a:r>
            <a:r>
              <a:rPr lang="zh-TW" altLang="en-US" dirty="0" smtClean="0">
                <a:solidFill>
                  <a:srgbClr val="FF0000"/>
                </a:solidFill>
              </a:rPr>
              <a:t>論文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marL="914400" lvl="2" indent="0">
              <a:buNone/>
            </a:pPr>
            <a:r>
              <a:rPr lang="zh-TW" altLang="en-US" dirty="0"/>
              <a:t>提供</a:t>
            </a:r>
            <a:r>
              <a:rPr lang="zh-TW" altLang="en-US" dirty="0" smtClean="0"/>
              <a:t>資料：</a:t>
            </a:r>
            <a:r>
              <a:rPr lang="en-US" altLang="zh-TW" dirty="0" err="1"/>
              <a:t>Scimago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01591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網頁排名</a:t>
            </a:r>
            <a:r>
              <a:rPr lang="zh-TW" altLang="en-US" dirty="0" smtClean="0"/>
              <a:t>指標</a:t>
            </a:r>
            <a:r>
              <a:rPr lang="en-US" altLang="zh-TW" dirty="0" smtClean="0"/>
              <a:t>(4/4)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0148784"/>
              </p:ext>
            </p:extLst>
          </p:nvPr>
        </p:nvGraphicFramePr>
        <p:xfrm>
          <a:off x="1619672" y="1844824"/>
          <a:ext cx="6336704" cy="35612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25" name="群組 24"/>
          <p:cNvGrpSpPr/>
          <p:nvPr/>
        </p:nvGrpSpPr>
        <p:grpSpPr>
          <a:xfrm>
            <a:off x="2099660" y="3123818"/>
            <a:ext cx="1752260" cy="1748790"/>
            <a:chOff x="947532" y="3051810"/>
            <a:chExt cx="1752260" cy="1748790"/>
          </a:xfrm>
        </p:grpSpPr>
        <p:cxnSp>
          <p:nvCxnSpPr>
            <p:cNvPr id="6" name="肘形接點 5"/>
            <p:cNvCxnSpPr/>
            <p:nvPr/>
          </p:nvCxnSpPr>
          <p:spPr>
            <a:xfrm>
              <a:off x="1331640" y="3055620"/>
              <a:ext cx="1368152" cy="373380"/>
            </a:xfrm>
            <a:prstGeom prst="straightConnector1">
              <a:avLst/>
            </a:prstGeom>
            <a:ln w="38100">
              <a:solidFill>
                <a:srgbClr val="C0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線接點 14"/>
            <p:cNvCxnSpPr/>
            <p:nvPr/>
          </p:nvCxnSpPr>
          <p:spPr>
            <a:xfrm flipV="1">
              <a:off x="2688362" y="3429000"/>
              <a:ext cx="0" cy="1371600"/>
            </a:xfrm>
            <a:prstGeom prst="line">
              <a:avLst/>
            </a:prstGeom>
            <a:ln w="38100">
              <a:solidFill>
                <a:srgbClr val="C0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手繪多邊形 20"/>
            <p:cNvSpPr/>
            <p:nvPr/>
          </p:nvSpPr>
          <p:spPr>
            <a:xfrm>
              <a:off x="947532" y="3051810"/>
              <a:ext cx="1746138" cy="1744980"/>
            </a:xfrm>
            <a:custGeom>
              <a:avLst/>
              <a:gdLst>
                <a:gd name="connsiteX0" fmla="*/ 344058 w 1746138"/>
                <a:gd name="connsiteY0" fmla="*/ 0 h 1744980"/>
                <a:gd name="connsiteX1" fmla="*/ 69738 w 1746138"/>
                <a:gd name="connsiteY1" fmla="*/ 259080 h 1744980"/>
                <a:gd name="connsiteX2" fmla="*/ 1158 w 1746138"/>
                <a:gd name="connsiteY2" fmla="*/ 609600 h 1744980"/>
                <a:gd name="connsiteX3" fmla="*/ 39258 w 1746138"/>
                <a:gd name="connsiteY3" fmla="*/ 982980 h 1744980"/>
                <a:gd name="connsiteX4" fmla="*/ 191658 w 1746138"/>
                <a:gd name="connsiteY4" fmla="*/ 1257300 h 1744980"/>
                <a:gd name="connsiteX5" fmla="*/ 702198 w 1746138"/>
                <a:gd name="connsiteY5" fmla="*/ 1569720 h 1744980"/>
                <a:gd name="connsiteX6" fmla="*/ 1121298 w 1746138"/>
                <a:gd name="connsiteY6" fmla="*/ 1676400 h 1744980"/>
                <a:gd name="connsiteX7" fmla="*/ 1494678 w 1746138"/>
                <a:gd name="connsiteY7" fmla="*/ 1729740 h 1744980"/>
                <a:gd name="connsiteX8" fmla="*/ 1746138 w 1746138"/>
                <a:gd name="connsiteY8" fmla="*/ 1744980 h 1744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46138" h="1744980">
                  <a:moveTo>
                    <a:pt x="344058" y="0"/>
                  </a:moveTo>
                  <a:cubicBezTo>
                    <a:pt x="235473" y="78740"/>
                    <a:pt x="126888" y="157480"/>
                    <a:pt x="69738" y="259080"/>
                  </a:cubicBezTo>
                  <a:cubicBezTo>
                    <a:pt x="12588" y="360680"/>
                    <a:pt x="6238" y="488950"/>
                    <a:pt x="1158" y="609600"/>
                  </a:cubicBezTo>
                  <a:cubicBezTo>
                    <a:pt x="-3922" y="730250"/>
                    <a:pt x="7508" y="875030"/>
                    <a:pt x="39258" y="982980"/>
                  </a:cubicBezTo>
                  <a:cubicBezTo>
                    <a:pt x="71008" y="1090930"/>
                    <a:pt x="81168" y="1159510"/>
                    <a:pt x="191658" y="1257300"/>
                  </a:cubicBezTo>
                  <a:cubicBezTo>
                    <a:pt x="302148" y="1355090"/>
                    <a:pt x="547258" y="1499870"/>
                    <a:pt x="702198" y="1569720"/>
                  </a:cubicBezTo>
                  <a:cubicBezTo>
                    <a:pt x="857138" y="1639570"/>
                    <a:pt x="989218" y="1649730"/>
                    <a:pt x="1121298" y="1676400"/>
                  </a:cubicBezTo>
                  <a:cubicBezTo>
                    <a:pt x="1253378" y="1703070"/>
                    <a:pt x="1390538" y="1718310"/>
                    <a:pt x="1494678" y="1729740"/>
                  </a:cubicBezTo>
                  <a:cubicBezTo>
                    <a:pt x="1598818" y="1741170"/>
                    <a:pt x="1672478" y="1743075"/>
                    <a:pt x="1746138" y="1744980"/>
                  </a:cubicBezTo>
                </a:path>
              </a:pathLst>
            </a:custGeom>
            <a:noFill/>
            <a:ln w="38100">
              <a:solidFill>
                <a:srgbClr val="C0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33" name="群組 32"/>
          <p:cNvGrpSpPr/>
          <p:nvPr/>
        </p:nvGrpSpPr>
        <p:grpSpPr>
          <a:xfrm>
            <a:off x="3845798" y="2799968"/>
            <a:ext cx="1766162" cy="2087880"/>
            <a:chOff x="2693670" y="2727960"/>
            <a:chExt cx="1766162" cy="2087880"/>
          </a:xfrm>
        </p:grpSpPr>
        <p:sp>
          <p:nvSpPr>
            <p:cNvPr id="27" name="手繪多邊形 26"/>
            <p:cNvSpPr/>
            <p:nvPr/>
          </p:nvSpPr>
          <p:spPr>
            <a:xfrm>
              <a:off x="2701290" y="2727960"/>
              <a:ext cx="1758542" cy="2072640"/>
            </a:xfrm>
            <a:custGeom>
              <a:avLst/>
              <a:gdLst>
                <a:gd name="connsiteX0" fmla="*/ 3810 w 1758542"/>
                <a:gd name="connsiteY0" fmla="*/ 2072640 h 2072640"/>
                <a:gd name="connsiteX1" fmla="*/ 323850 w 1758542"/>
                <a:gd name="connsiteY1" fmla="*/ 2053590 h 2072640"/>
                <a:gd name="connsiteX2" fmla="*/ 621030 w 1758542"/>
                <a:gd name="connsiteY2" fmla="*/ 2004060 h 2072640"/>
                <a:gd name="connsiteX3" fmla="*/ 956310 w 1758542"/>
                <a:gd name="connsiteY3" fmla="*/ 1920240 h 2072640"/>
                <a:gd name="connsiteX4" fmla="*/ 1383030 w 1758542"/>
                <a:gd name="connsiteY4" fmla="*/ 1710690 h 2072640"/>
                <a:gd name="connsiteX5" fmla="*/ 1588770 w 1758542"/>
                <a:gd name="connsiteY5" fmla="*/ 1531620 h 2072640"/>
                <a:gd name="connsiteX6" fmla="*/ 1710690 w 1758542"/>
                <a:gd name="connsiteY6" fmla="*/ 1314450 h 2072640"/>
                <a:gd name="connsiteX7" fmla="*/ 1756410 w 1758542"/>
                <a:gd name="connsiteY7" fmla="*/ 773430 h 2072640"/>
                <a:gd name="connsiteX8" fmla="*/ 1649730 w 1758542"/>
                <a:gd name="connsiteY8" fmla="*/ 548640 h 2072640"/>
                <a:gd name="connsiteX9" fmla="*/ 1440180 w 1758542"/>
                <a:gd name="connsiteY9" fmla="*/ 358140 h 2072640"/>
                <a:gd name="connsiteX10" fmla="*/ 1188720 w 1758542"/>
                <a:gd name="connsiteY10" fmla="*/ 220980 h 2072640"/>
                <a:gd name="connsiteX11" fmla="*/ 902970 w 1758542"/>
                <a:gd name="connsiteY11" fmla="*/ 118110 h 2072640"/>
                <a:gd name="connsiteX12" fmla="*/ 525780 w 1758542"/>
                <a:gd name="connsiteY12" fmla="*/ 38100 h 2072640"/>
                <a:gd name="connsiteX13" fmla="*/ 217170 w 1758542"/>
                <a:gd name="connsiteY13" fmla="*/ 7620 h 2072640"/>
                <a:gd name="connsiteX14" fmla="*/ 0 w 1758542"/>
                <a:gd name="connsiteY14" fmla="*/ 0 h 2072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758542" h="2072640">
                  <a:moveTo>
                    <a:pt x="3810" y="2072640"/>
                  </a:moveTo>
                  <a:cubicBezTo>
                    <a:pt x="112395" y="2068830"/>
                    <a:pt x="220980" y="2065020"/>
                    <a:pt x="323850" y="2053590"/>
                  </a:cubicBezTo>
                  <a:cubicBezTo>
                    <a:pt x="426720" y="2042160"/>
                    <a:pt x="515620" y="2026285"/>
                    <a:pt x="621030" y="2004060"/>
                  </a:cubicBezTo>
                  <a:cubicBezTo>
                    <a:pt x="726440" y="1981835"/>
                    <a:pt x="829310" y="1969135"/>
                    <a:pt x="956310" y="1920240"/>
                  </a:cubicBezTo>
                  <a:cubicBezTo>
                    <a:pt x="1083310" y="1871345"/>
                    <a:pt x="1277620" y="1775460"/>
                    <a:pt x="1383030" y="1710690"/>
                  </a:cubicBezTo>
                  <a:cubicBezTo>
                    <a:pt x="1488440" y="1645920"/>
                    <a:pt x="1534160" y="1597660"/>
                    <a:pt x="1588770" y="1531620"/>
                  </a:cubicBezTo>
                  <a:cubicBezTo>
                    <a:pt x="1643380" y="1465580"/>
                    <a:pt x="1682750" y="1440815"/>
                    <a:pt x="1710690" y="1314450"/>
                  </a:cubicBezTo>
                  <a:cubicBezTo>
                    <a:pt x="1738630" y="1188085"/>
                    <a:pt x="1766570" y="901065"/>
                    <a:pt x="1756410" y="773430"/>
                  </a:cubicBezTo>
                  <a:cubicBezTo>
                    <a:pt x="1746250" y="645795"/>
                    <a:pt x="1702435" y="617855"/>
                    <a:pt x="1649730" y="548640"/>
                  </a:cubicBezTo>
                  <a:cubicBezTo>
                    <a:pt x="1597025" y="479425"/>
                    <a:pt x="1517015" y="412750"/>
                    <a:pt x="1440180" y="358140"/>
                  </a:cubicBezTo>
                  <a:cubicBezTo>
                    <a:pt x="1363345" y="303530"/>
                    <a:pt x="1278255" y="260985"/>
                    <a:pt x="1188720" y="220980"/>
                  </a:cubicBezTo>
                  <a:cubicBezTo>
                    <a:pt x="1099185" y="180975"/>
                    <a:pt x="1013460" y="148590"/>
                    <a:pt x="902970" y="118110"/>
                  </a:cubicBezTo>
                  <a:cubicBezTo>
                    <a:pt x="792480" y="87630"/>
                    <a:pt x="640080" y="56515"/>
                    <a:pt x="525780" y="38100"/>
                  </a:cubicBezTo>
                  <a:cubicBezTo>
                    <a:pt x="411480" y="19685"/>
                    <a:pt x="304800" y="13970"/>
                    <a:pt x="217170" y="7620"/>
                  </a:cubicBezTo>
                  <a:cubicBezTo>
                    <a:pt x="129540" y="1270"/>
                    <a:pt x="64770" y="635"/>
                    <a:pt x="0" y="0"/>
                  </a:cubicBezTo>
                </a:path>
              </a:pathLst>
            </a:custGeom>
            <a:noFill/>
            <a:ln w="38100">
              <a:solidFill>
                <a:srgbClr val="FFC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31" name="直線接點 30"/>
            <p:cNvCxnSpPr/>
            <p:nvPr/>
          </p:nvCxnSpPr>
          <p:spPr>
            <a:xfrm flipH="1">
              <a:off x="2693670" y="2727970"/>
              <a:ext cx="6122" cy="2087870"/>
            </a:xfrm>
            <a:prstGeom prst="line">
              <a:avLst/>
            </a:prstGeom>
            <a:ln w="38100">
              <a:solidFill>
                <a:srgbClr val="FFC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矩形圖說文字 33"/>
          <p:cNvSpPr/>
          <p:nvPr/>
        </p:nvSpPr>
        <p:spPr>
          <a:xfrm>
            <a:off x="1835696" y="5013176"/>
            <a:ext cx="914400" cy="360040"/>
          </a:xfrm>
          <a:prstGeom prst="wedgeRectCallout">
            <a:avLst>
              <a:gd name="adj1" fmla="val 60834"/>
              <a:gd name="adj2" fmla="val -142764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 smtClean="0"/>
              <a:t>Google</a:t>
            </a:r>
            <a:endParaRPr lang="zh-TW" altLang="en-US" dirty="0"/>
          </a:p>
        </p:txBody>
      </p:sp>
      <p:sp>
        <p:nvSpPr>
          <p:cNvPr id="35" name="矩形圖說文字 34"/>
          <p:cNvSpPr/>
          <p:nvPr/>
        </p:nvSpPr>
        <p:spPr>
          <a:xfrm>
            <a:off x="375235" y="2799978"/>
            <a:ext cx="1641089" cy="392058"/>
          </a:xfrm>
          <a:prstGeom prst="wedgeRectCallout">
            <a:avLst>
              <a:gd name="adj1" fmla="val 55780"/>
              <a:gd name="adj2" fmla="val 132469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/>
              <a:t>Google Scholar</a:t>
            </a:r>
            <a:endParaRPr lang="zh-TW" altLang="en-US" dirty="0"/>
          </a:p>
        </p:txBody>
      </p:sp>
      <p:sp>
        <p:nvSpPr>
          <p:cNvPr id="36" name="矩形圖說文字 35"/>
          <p:cNvSpPr/>
          <p:nvPr/>
        </p:nvSpPr>
        <p:spPr>
          <a:xfrm>
            <a:off x="5148064" y="4906496"/>
            <a:ext cx="2016224" cy="360040"/>
          </a:xfrm>
          <a:prstGeom prst="wedgeRectCallout">
            <a:avLst>
              <a:gd name="adj1" fmla="val -51824"/>
              <a:gd name="adj2" fmla="val -150748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dirty="0"/>
              <a:t>Majestic / </a:t>
            </a:r>
            <a:r>
              <a:rPr lang="en-US" altLang="zh-TW" dirty="0" err="1"/>
              <a:t>ahrefs</a:t>
            </a:r>
            <a:endParaRPr lang="zh-TW" altLang="en-US" dirty="0"/>
          </a:p>
        </p:txBody>
      </p:sp>
      <p:sp>
        <p:nvSpPr>
          <p:cNvPr id="39" name="矩形 38"/>
          <p:cNvSpPr/>
          <p:nvPr/>
        </p:nvSpPr>
        <p:spPr>
          <a:xfrm>
            <a:off x="179512" y="5661247"/>
            <a:ext cx="3744417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3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與</a:t>
            </a:r>
            <a:r>
              <a:rPr lang="zh-TW" altLang="en-US" sz="30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搜尋引擎</a:t>
            </a:r>
            <a:r>
              <a:rPr lang="zh-TW" altLang="en-US" sz="3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直接相關</a:t>
            </a:r>
            <a:endParaRPr lang="zh-TW" altLang="en-US" sz="3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211960" y="5661247"/>
            <a:ext cx="3704861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TW" altLang="en-US" sz="3000" b="1" spc="50" dirty="0" smtClean="0">
                <a:ln w="11430"/>
                <a:gradFill>
                  <a:gsLst>
                    <a:gs pos="25000">
                      <a:schemeClr val="accent6">
                        <a:lumMod val="60000"/>
                        <a:lumOff val="4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與</a:t>
            </a:r>
            <a:r>
              <a:rPr lang="zh-TW" altLang="en-US" sz="3000" b="1" u="sng" spc="50" dirty="0" smtClean="0">
                <a:ln w="11430"/>
                <a:gradFill>
                  <a:gsLst>
                    <a:gs pos="25000">
                      <a:schemeClr val="accent6">
                        <a:lumMod val="60000"/>
                        <a:lumOff val="4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搜尋引擎</a:t>
            </a:r>
            <a:r>
              <a:rPr lang="zh-TW" altLang="en-US" sz="3000" b="1" spc="50" dirty="0" smtClean="0">
                <a:ln w="11430"/>
                <a:gradFill>
                  <a:gsLst>
                    <a:gs pos="25000">
                      <a:schemeClr val="accent6">
                        <a:lumMod val="60000"/>
                        <a:lumOff val="4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間接相關</a:t>
            </a:r>
            <a:endParaRPr lang="zh-TW" altLang="en-US" sz="3000" b="1" spc="50" dirty="0">
              <a:ln w="11430"/>
              <a:gradFill>
                <a:gsLst>
                  <a:gs pos="25000">
                    <a:schemeClr val="accent6">
                      <a:lumMod val="60000"/>
                      <a:lumOff val="40000"/>
                    </a:schemeClr>
                  </a:gs>
                  <a:gs pos="100000">
                    <a:schemeClr val="accent6">
                      <a:lumMod val="7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1299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9" grpId="0"/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搜尋引擎</a:t>
            </a:r>
            <a:r>
              <a:rPr lang="zh-TW" altLang="en-US" dirty="0"/>
              <a:t>操作流程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zh-TW" altLang="en-US" dirty="0"/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3287782774"/>
              </p:ext>
            </p:extLst>
          </p:nvPr>
        </p:nvGraphicFramePr>
        <p:xfrm>
          <a:off x="1113324" y="1775560"/>
          <a:ext cx="3456384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3266484811"/>
              </p:ext>
            </p:extLst>
          </p:nvPr>
        </p:nvGraphicFramePr>
        <p:xfrm>
          <a:off x="5361796" y="1775560"/>
          <a:ext cx="2952328" cy="1728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1354917552"/>
              </p:ext>
            </p:extLst>
          </p:nvPr>
        </p:nvGraphicFramePr>
        <p:xfrm>
          <a:off x="5289788" y="4247376"/>
          <a:ext cx="2952328" cy="1728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3292077670"/>
              </p:ext>
            </p:extLst>
          </p:nvPr>
        </p:nvGraphicFramePr>
        <p:xfrm>
          <a:off x="2985531" y="4250040"/>
          <a:ext cx="1800200" cy="1527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sp>
        <p:nvSpPr>
          <p:cNvPr id="8" name="圓柱 7"/>
          <p:cNvSpPr/>
          <p:nvPr/>
        </p:nvSpPr>
        <p:spPr>
          <a:xfrm>
            <a:off x="897300" y="4250040"/>
            <a:ext cx="1584176" cy="1656184"/>
          </a:xfrm>
          <a:prstGeom prst="ca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資料庫</a:t>
            </a:r>
            <a:endParaRPr lang="zh-TW" altLang="en-US" dirty="0"/>
          </a:p>
        </p:txBody>
      </p:sp>
      <p:sp>
        <p:nvSpPr>
          <p:cNvPr id="9" name="等腰三角形 8"/>
          <p:cNvSpPr/>
          <p:nvPr/>
        </p:nvSpPr>
        <p:spPr>
          <a:xfrm rot="10800000">
            <a:off x="6657940" y="3827904"/>
            <a:ext cx="384423" cy="300668"/>
          </a:xfrm>
          <a:prstGeom prst="triangle">
            <a:avLst/>
          </a:prstGeom>
        </p:spPr>
        <p:style>
          <a:lnRef idx="0">
            <a:schemeClr val="accent2">
              <a:shade val="90000"/>
              <a:hueOff val="-30751"/>
              <a:satOff val="-5208"/>
              <a:lumOff val="24085"/>
              <a:alphaOff val="0"/>
            </a:schemeClr>
          </a:lnRef>
          <a:fillRef idx="1">
            <a:schemeClr val="accent2">
              <a:shade val="90000"/>
              <a:hueOff val="-30751"/>
              <a:satOff val="-5208"/>
              <a:lumOff val="24085"/>
              <a:alphaOff val="0"/>
            </a:schemeClr>
          </a:fillRef>
          <a:effectRef idx="0">
            <a:schemeClr val="accent2">
              <a:shade val="90000"/>
              <a:hueOff val="-30751"/>
              <a:satOff val="-5208"/>
              <a:lumOff val="24085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等腰三角形 9"/>
          <p:cNvSpPr/>
          <p:nvPr/>
        </p:nvSpPr>
        <p:spPr>
          <a:xfrm rot="5400000">
            <a:off x="4743854" y="2501630"/>
            <a:ext cx="384423" cy="300668"/>
          </a:xfrm>
          <a:prstGeom prst="triangle">
            <a:avLst/>
          </a:prstGeom>
        </p:spPr>
        <p:style>
          <a:lnRef idx="0">
            <a:schemeClr val="accent2">
              <a:shade val="90000"/>
              <a:hueOff val="-20501"/>
              <a:satOff val="-3472"/>
              <a:lumOff val="16056"/>
              <a:alphaOff val="0"/>
            </a:schemeClr>
          </a:lnRef>
          <a:fillRef idx="1">
            <a:schemeClr val="accent2">
              <a:shade val="90000"/>
              <a:hueOff val="-20501"/>
              <a:satOff val="-3472"/>
              <a:lumOff val="16056"/>
              <a:alphaOff val="0"/>
            </a:schemeClr>
          </a:fillRef>
          <a:effectRef idx="0">
            <a:schemeClr val="accent2">
              <a:shade val="90000"/>
              <a:hueOff val="-20501"/>
              <a:satOff val="-3472"/>
              <a:lumOff val="16056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等腰三角形 10"/>
          <p:cNvSpPr/>
          <p:nvPr/>
        </p:nvSpPr>
        <p:spPr>
          <a:xfrm rot="16200000">
            <a:off x="4743853" y="4973518"/>
            <a:ext cx="384423" cy="300668"/>
          </a:xfrm>
          <a:prstGeom prst="triangle">
            <a:avLst/>
          </a:prstGeom>
        </p:spPr>
        <p:style>
          <a:lnRef idx="0">
            <a:schemeClr val="accent2">
              <a:shade val="90000"/>
              <a:hueOff val="-20501"/>
              <a:satOff val="-3472"/>
              <a:lumOff val="16056"/>
              <a:alphaOff val="0"/>
            </a:schemeClr>
          </a:lnRef>
          <a:fillRef idx="1">
            <a:schemeClr val="accent2">
              <a:shade val="90000"/>
              <a:hueOff val="-20501"/>
              <a:satOff val="-3472"/>
              <a:lumOff val="16056"/>
              <a:alphaOff val="0"/>
            </a:schemeClr>
          </a:fillRef>
          <a:effectRef idx="0">
            <a:schemeClr val="accent2">
              <a:shade val="90000"/>
              <a:hueOff val="-20501"/>
              <a:satOff val="-3472"/>
              <a:lumOff val="16056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等腰三角形 11"/>
          <p:cNvSpPr/>
          <p:nvPr/>
        </p:nvSpPr>
        <p:spPr>
          <a:xfrm rot="16200000">
            <a:off x="2583615" y="4973517"/>
            <a:ext cx="384423" cy="300668"/>
          </a:xfrm>
          <a:prstGeom prst="triangle">
            <a:avLst/>
          </a:prstGeom>
        </p:spPr>
        <p:style>
          <a:lnRef idx="0">
            <a:schemeClr val="accent2">
              <a:shade val="90000"/>
              <a:hueOff val="-20501"/>
              <a:satOff val="-3472"/>
              <a:lumOff val="16056"/>
              <a:alphaOff val="0"/>
            </a:schemeClr>
          </a:lnRef>
          <a:fillRef idx="1">
            <a:schemeClr val="accent2">
              <a:shade val="90000"/>
              <a:hueOff val="-20501"/>
              <a:satOff val="-3472"/>
              <a:lumOff val="16056"/>
              <a:alphaOff val="0"/>
            </a:schemeClr>
          </a:fillRef>
          <a:effectRef idx="0">
            <a:schemeClr val="accent2">
              <a:shade val="90000"/>
              <a:hueOff val="-20501"/>
              <a:satOff val="-3472"/>
              <a:lumOff val="16056"/>
              <a:alphaOff val="0"/>
            </a:schemeClr>
          </a:effectRef>
          <a:fontRef idx="minor">
            <a:schemeClr val="lt1"/>
          </a:fontRef>
        </p:style>
      </p:sp>
      <p:pic>
        <p:nvPicPr>
          <p:cNvPr id="13" name="Picture 2" descr="http://icons.iconarchive.com/icons/icons8/ios7/64/Holidays-Spider-icon.pn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284" y="1523648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861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81481E-6 L 0.0434 -4.81481E-6 L 0.0434 0.23542 L 0.0743 0.23542 L 0.0743 0.00208 L 0.16337 0.00208 L 0.16337 0.23218 L 0.2059 0.23218 L 0.2059 0.00324 L 0.28923 0.00324 L 0.2901 0.23426 L 0.33923 0.23426 L 0.3401 0.00556 " pathEditMode="relative" ptsTypes="AAAAAAAAAAAAA">
                                      <p:cBhvr>
                                        <p:cTn id="6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800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5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  <p:bldGraphic spid="7" grpId="0">
        <p:bldAsOne/>
      </p:bldGraphic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該怎麼做？</a:t>
            </a:r>
            <a:r>
              <a:rPr lang="en-US" altLang="zh-TW" dirty="0" smtClean="0"/>
              <a:t>-</a:t>
            </a:r>
            <a:r>
              <a:rPr lang="zh-TW" altLang="en-US" dirty="0" smtClean="0"/>
              <a:t>存在數</a:t>
            </a:r>
            <a:r>
              <a:rPr lang="en-US" altLang="zh-TW" dirty="0" smtClean="0"/>
              <a:t>Presence(1/7)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Google</a:t>
            </a:r>
            <a:r>
              <a:rPr lang="zh-TW" altLang="en-US" dirty="0" smtClean="0"/>
              <a:t>檢索指令</a:t>
            </a:r>
            <a:endParaRPr lang="en-US" altLang="zh-TW" dirty="0" smtClean="0"/>
          </a:p>
          <a:p>
            <a:pPr marL="457200" lvl="1" indent="0">
              <a:buNone/>
            </a:pPr>
            <a:r>
              <a:rPr lang="en-US" altLang="zh-TW" dirty="0" smtClean="0">
                <a:solidFill>
                  <a:srgbClr val="FF0000"/>
                </a:solidFill>
              </a:rPr>
              <a:t>site:</a:t>
            </a:r>
            <a:r>
              <a:rPr lang="en-US" altLang="zh-TW" dirty="0" smtClean="0"/>
              <a:t>[</a:t>
            </a:r>
            <a:r>
              <a:rPr lang="zh-TW" altLang="en-US" dirty="0" smtClean="0">
                <a:solidFill>
                  <a:schemeClr val="accent6">
                    <a:lumMod val="75000"/>
                  </a:schemeClr>
                </a:solidFill>
              </a:rPr>
              <a:t>網域名稱</a:t>
            </a:r>
            <a:r>
              <a:rPr lang="en-US" altLang="zh-TW" dirty="0" smtClean="0"/>
              <a:t>]</a:t>
            </a:r>
          </a:p>
          <a:p>
            <a:pPr marL="457200" lvl="1" indent="0">
              <a:buNone/>
            </a:pPr>
            <a:r>
              <a:rPr lang="zh-TW" altLang="en-US" dirty="0"/>
              <a:t>例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site:lic.nuk.edu.tw</a:t>
            </a:r>
            <a:endParaRPr lang="en-US" altLang="zh-TW" dirty="0" smtClean="0"/>
          </a:p>
          <a:p>
            <a:pPr marL="457200" lvl="1" indent="0">
              <a:buNone/>
            </a:pPr>
            <a:endParaRPr lang="en-US" altLang="zh-TW" dirty="0"/>
          </a:p>
          <a:p>
            <a:r>
              <a:rPr lang="zh-TW" altLang="en-US" dirty="0" smtClean="0">
                <a:solidFill>
                  <a:srgbClr val="FF0000"/>
                </a:solidFill>
              </a:rPr>
              <a:t>擁有網域名稱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lvl="1"/>
            <a:r>
              <a:rPr lang="en-US" altLang="zh-TW" dirty="0" smtClean="0"/>
              <a:t>lic.nuk.edu.tw</a:t>
            </a:r>
          </a:p>
          <a:p>
            <a:pPr lvl="1"/>
            <a:r>
              <a:rPr lang="en-US" altLang="zh-TW" dirty="0" smtClean="0"/>
              <a:t>140.127.234.XXX</a:t>
            </a:r>
          </a:p>
          <a:p>
            <a:pPr lvl="1"/>
            <a:r>
              <a:rPr lang="en-US" altLang="zh-TW" dirty="0" smtClean="0"/>
              <a:t>www2.nuk.edu.tw/econ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5081404" y="4184948"/>
            <a:ext cx="2031325" cy="335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有意義，容易</a:t>
            </a:r>
            <a:r>
              <a:rPr lang="zh-TW" altLang="en-US" dirty="0">
                <a:solidFill>
                  <a:srgbClr val="FF0000"/>
                </a:solidFill>
              </a:rPr>
              <a:t>識別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5089024" y="4613960"/>
            <a:ext cx="2031325" cy="335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solidFill>
                  <a:schemeClr val="bg1">
                    <a:lumMod val="50000"/>
                  </a:schemeClr>
                </a:solidFill>
              </a:rPr>
              <a:t>無</a:t>
            </a:r>
            <a:r>
              <a:rPr lang="zh-TW" altLang="en-US" dirty="0" smtClean="0">
                <a:solidFill>
                  <a:schemeClr val="bg1">
                    <a:lumMod val="50000"/>
                  </a:schemeClr>
                </a:solidFill>
              </a:rPr>
              <a:t>意義，識別不易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5089024" y="5116880"/>
            <a:ext cx="2262158" cy="335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solidFill>
                  <a:schemeClr val="bg1">
                    <a:lumMod val="50000"/>
                  </a:schemeClr>
                </a:solidFill>
              </a:rPr>
              <a:t>寄人籬下，多層阻礙</a:t>
            </a:r>
            <a:endParaRPr lang="zh-TW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555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3436400643"/>
              </p:ext>
            </p:extLst>
          </p:nvPr>
        </p:nvGraphicFramePr>
        <p:xfrm>
          <a:off x="758632" y="3180596"/>
          <a:ext cx="2376264" cy="22177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資料庫圖表 9"/>
          <p:cNvGraphicFramePr/>
          <p:nvPr>
            <p:extLst>
              <p:ext uri="{D42A27DB-BD31-4B8C-83A1-F6EECF244321}">
                <p14:modId xmlns:p14="http://schemas.microsoft.com/office/powerpoint/2010/main" val="3110245108"/>
              </p:ext>
            </p:extLst>
          </p:nvPr>
        </p:nvGraphicFramePr>
        <p:xfrm>
          <a:off x="5308084" y="2834268"/>
          <a:ext cx="3660576" cy="31278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9" name="資料庫圖表 8"/>
          <p:cNvGraphicFramePr/>
          <p:nvPr>
            <p:extLst>
              <p:ext uri="{D42A27DB-BD31-4B8C-83A1-F6EECF244321}">
                <p14:modId xmlns:p14="http://schemas.microsoft.com/office/powerpoint/2010/main" val="260442211"/>
              </p:ext>
            </p:extLst>
          </p:nvPr>
        </p:nvGraphicFramePr>
        <p:xfrm>
          <a:off x="2082964" y="3550156"/>
          <a:ext cx="4848200" cy="36161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6" name="資料庫圖表 5"/>
          <p:cNvGraphicFramePr/>
          <p:nvPr>
            <p:extLst>
              <p:ext uri="{D42A27DB-BD31-4B8C-83A1-F6EECF244321}">
                <p14:modId xmlns:p14="http://schemas.microsoft.com/office/powerpoint/2010/main" val="3648657441"/>
              </p:ext>
            </p:extLst>
          </p:nvPr>
        </p:nvGraphicFramePr>
        <p:xfrm>
          <a:off x="967036" y="3566160"/>
          <a:ext cx="4248472" cy="2134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該</a:t>
            </a:r>
            <a:r>
              <a:rPr lang="zh-TW" altLang="en-US" dirty="0" smtClean="0"/>
              <a:t>怎麼</a:t>
            </a:r>
            <a:r>
              <a:rPr lang="zh-TW" altLang="en-US" dirty="0"/>
              <a:t>做？</a:t>
            </a:r>
            <a:r>
              <a:rPr lang="en-US" altLang="zh-TW" dirty="0"/>
              <a:t>-</a:t>
            </a:r>
            <a:r>
              <a:rPr lang="zh-TW" altLang="en-US" dirty="0"/>
              <a:t>存在數</a:t>
            </a:r>
            <a:r>
              <a:rPr lang="en-US" altLang="zh-TW" dirty="0" smtClean="0"/>
              <a:t>Presence(2/7)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增加網頁</a:t>
            </a:r>
            <a:r>
              <a:rPr lang="zh-TW" altLang="en-US" dirty="0" smtClean="0">
                <a:solidFill>
                  <a:srgbClr val="FF0000"/>
                </a:solidFill>
              </a:rPr>
              <a:t>數量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lvl="1"/>
            <a:r>
              <a:rPr lang="zh-TW" altLang="en-US" dirty="0"/>
              <a:t>網頁建構</a:t>
            </a:r>
            <a:r>
              <a:rPr lang="zh-TW" altLang="en-US" dirty="0" smtClean="0"/>
              <a:t>建議</a:t>
            </a:r>
            <a:endParaRPr lang="en-US" altLang="zh-TW" dirty="0" smtClean="0"/>
          </a:p>
          <a:p>
            <a:pPr lvl="1"/>
            <a:r>
              <a:rPr lang="zh-TW" altLang="en-US" dirty="0">
                <a:solidFill>
                  <a:srgbClr val="FF0000"/>
                </a:solidFill>
              </a:rPr>
              <a:t>多語</a:t>
            </a:r>
            <a:r>
              <a:rPr lang="zh-TW" altLang="en-US" dirty="0"/>
              <a:t>網站</a:t>
            </a:r>
            <a:endParaRPr lang="en-US" altLang="zh-TW" dirty="0" smtClean="0"/>
          </a:p>
          <a:p>
            <a:pPr marL="0" indent="0">
              <a:buNone/>
            </a:pPr>
            <a:endParaRPr lang="zh-TW" altLang="en-US" dirty="0"/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1177333381"/>
              </p:ext>
            </p:extLst>
          </p:nvPr>
        </p:nvGraphicFramePr>
        <p:xfrm>
          <a:off x="1318692" y="1849016"/>
          <a:ext cx="7776864" cy="2448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</p:spTree>
    <p:extLst>
      <p:ext uri="{BB962C8B-B14F-4D97-AF65-F5344CB8AC3E}">
        <p14:creationId xmlns:p14="http://schemas.microsoft.com/office/powerpoint/2010/main" val="493533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該怎麼做？</a:t>
            </a:r>
            <a:r>
              <a:rPr lang="en-US" altLang="zh-TW" dirty="0"/>
              <a:t>-</a:t>
            </a:r>
            <a:r>
              <a:rPr lang="zh-TW" altLang="en-US" dirty="0"/>
              <a:t>存在數</a:t>
            </a:r>
            <a:r>
              <a:rPr lang="en-US" altLang="zh-TW" dirty="0" smtClean="0"/>
              <a:t>Presence(3/7)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勿</a:t>
            </a:r>
            <a:r>
              <a:rPr lang="zh-TW" altLang="en-US" dirty="0" smtClean="0">
                <a:solidFill>
                  <a:srgbClr val="FF0000"/>
                </a:solidFill>
              </a:rPr>
              <a:t>用框架</a:t>
            </a:r>
            <a:endParaRPr lang="zh-TW" altLang="en-US" dirty="0">
              <a:solidFill>
                <a:srgbClr val="FF0000"/>
              </a:solidFill>
            </a:endParaRPr>
          </a:p>
        </p:txBody>
      </p:sp>
      <p:grpSp>
        <p:nvGrpSpPr>
          <p:cNvPr id="124" name="群組 123"/>
          <p:cNvGrpSpPr/>
          <p:nvPr/>
        </p:nvGrpSpPr>
        <p:grpSpPr>
          <a:xfrm rot="17986801">
            <a:off x="1201481" y="2022927"/>
            <a:ext cx="1504016" cy="1793774"/>
            <a:chOff x="5282160" y="1484784"/>
            <a:chExt cx="1147317" cy="1352135"/>
          </a:xfrm>
        </p:grpSpPr>
        <p:sp>
          <p:nvSpPr>
            <p:cNvPr id="125" name="圖案 124"/>
            <p:cNvSpPr/>
            <p:nvPr/>
          </p:nvSpPr>
          <p:spPr>
            <a:xfrm rot="4396374">
              <a:off x="5366152" y="1773594"/>
              <a:ext cx="1252905" cy="873745"/>
            </a:xfrm>
            <a:prstGeom prst="swooshArrow">
              <a:avLst>
                <a:gd name="adj1" fmla="val 16310"/>
                <a:gd name="adj2" fmla="val 3137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6" name="手繪多邊形 125"/>
            <p:cNvSpPr/>
            <p:nvPr/>
          </p:nvSpPr>
          <p:spPr>
            <a:xfrm>
              <a:off x="5282160" y="1484784"/>
              <a:ext cx="590705" cy="232218"/>
            </a:xfrm>
            <a:custGeom>
              <a:avLst/>
              <a:gdLst>
                <a:gd name="connsiteX0" fmla="*/ 0 w 590705"/>
                <a:gd name="connsiteY0" fmla="*/ 0 h 232218"/>
                <a:gd name="connsiteX1" fmla="*/ 590705 w 590705"/>
                <a:gd name="connsiteY1" fmla="*/ 0 h 232218"/>
                <a:gd name="connsiteX2" fmla="*/ 590705 w 590705"/>
                <a:gd name="connsiteY2" fmla="*/ 232218 h 232218"/>
                <a:gd name="connsiteX3" fmla="*/ 0 w 590705"/>
                <a:gd name="connsiteY3" fmla="*/ 232218 h 232218"/>
                <a:gd name="connsiteX4" fmla="*/ 0 w 590705"/>
                <a:gd name="connsiteY4" fmla="*/ 0 h 232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0705" h="232218">
                  <a:moveTo>
                    <a:pt x="0" y="0"/>
                  </a:moveTo>
                  <a:lnTo>
                    <a:pt x="590705" y="0"/>
                  </a:lnTo>
                  <a:lnTo>
                    <a:pt x="590705" y="232218"/>
                  </a:lnTo>
                  <a:lnTo>
                    <a:pt x="0" y="23221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780" tIns="17780" rIns="17780" bIns="17780" numCol="1" spcCol="1270" anchor="b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1400" kern="1200" smtClean="0"/>
                <a:t> </a:t>
              </a:r>
              <a:endParaRPr lang="zh-TW" altLang="en-US" sz="1400" kern="1200"/>
            </a:p>
          </p:txBody>
        </p:sp>
      </p:grpSp>
      <p:grpSp>
        <p:nvGrpSpPr>
          <p:cNvPr id="166" name="群組 165"/>
          <p:cNvGrpSpPr/>
          <p:nvPr/>
        </p:nvGrpSpPr>
        <p:grpSpPr>
          <a:xfrm>
            <a:off x="396392" y="2261282"/>
            <a:ext cx="2186462" cy="2857241"/>
            <a:chOff x="396392" y="2261282"/>
            <a:chExt cx="2186462" cy="2857241"/>
          </a:xfrm>
        </p:grpSpPr>
        <p:grpSp>
          <p:nvGrpSpPr>
            <p:cNvPr id="73" name="群組 72"/>
            <p:cNvGrpSpPr/>
            <p:nvPr/>
          </p:nvGrpSpPr>
          <p:grpSpPr>
            <a:xfrm>
              <a:off x="396392" y="2633650"/>
              <a:ext cx="2186462" cy="2484873"/>
              <a:chOff x="1053688" y="2743169"/>
              <a:chExt cx="2186462" cy="2484873"/>
            </a:xfrm>
          </p:grpSpPr>
          <p:sp>
            <p:nvSpPr>
              <p:cNvPr id="74" name="矩形 73"/>
              <p:cNvSpPr/>
              <p:nvPr/>
            </p:nvSpPr>
            <p:spPr>
              <a:xfrm>
                <a:off x="1283582" y="2938557"/>
                <a:ext cx="1761147" cy="48847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  <a:alpha val="40000"/>
                </a:schemeClr>
              </a:solidFill>
              <a:ln w="12700">
                <a:solidFill>
                  <a:schemeClr val="tx2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/>
              </a:p>
            </p:txBody>
          </p:sp>
          <p:sp>
            <p:nvSpPr>
              <p:cNvPr id="75" name="矩形 74"/>
              <p:cNvSpPr/>
              <p:nvPr/>
            </p:nvSpPr>
            <p:spPr>
              <a:xfrm>
                <a:off x="1053688" y="2743169"/>
                <a:ext cx="2186462" cy="2484873"/>
              </a:xfrm>
              <a:prstGeom prst="rect">
                <a:avLst/>
              </a:prstGeom>
              <a:noFill/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76" name="矩形 75"/>
              <p:cNvSpPr/>
              <p:nvPr/>
            </p:nvSpPr>
            <p:spPr>
              <a:xfrm>
                <a:off x="1286290" y="2987404"/>
                <a:ext cx="405827" cy="390776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/>
              </a:p>
            </p:txBody>
          </p:sp>
          <p:sp>
            <p:nvSpPr>
              <p:cNvPr id="77" name="矩形 76"/>
              <p:cNvSpPr/>
              <p:nvPr/>
            </p:nvSpPr>
            <p:spPr>
              <a:xfrm>
                <a:off x="1729095" y="3280486"/>
                <a:ext cx="232602" cy="98470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78" name="矩形 77"/>
              <p:cNvSpPr/>
              <p:nvPr/>
            </p:nvSpPr>
            <p:spPr>
              <a:xfrm>
                <a:off x="1994930" y="3280486"/>
                <a:ext cx="232602" cy="98470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79" name="矩形 78"/>
              <p:cNvSpPr/>
              <p:nvPr/>
            </p:nvSpPr>
            <p:spPr>
              <a:xfrm>
                <a:off x="2260765" y="3280486"/>
                <a:ext cx="232602" cy="98470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80" name="矩形 79"/>
              <p:cNvSpPr/>
              <p:nvPr/>
            </p:nvSpPr>
            <p:spPr>
              <a:xfrm>
                <a:off x="2526600" y="3280486"/>
                <a:ext cx="232602" cy="98470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81" name="矩形 80"/>
              <p:cNvSpPr/>
              <p:nvPr/>
            </p:nvSpPr>
            <p:spPr>
              <a:xfrm>
                <a:off x="2792435" y="3280486"/>
                <a:ext cx="232602" cy="98470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82" name="文字方塊 81"/>
              <p:cNvSpPr txBox="1"/>
              <p:nvPr/>
            </p:nvSpPr>
            <p:spPr>
              <a:xfrm>
                <a:off x="1283582" y="3476645"/>
                <a:ext cx="384420" cy="2505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dirty="0" smtClean="0"/>
                  <a:t>Title</a:t>
                </a:r>
                <a:endParaRPr lang="zh-TW" altLang="en-US" dirty="0"/>
              </a:p>
            </p:txBody>
          </p:sp>
          <p:sp>
            <p:nvSpPr>
              <p:cNvPr id="83" name="矩形 82"/>
              <p:cNvSpPr/>
              <p:nvPr/>
            </p:nvSpPr>
            <p:spPr>
              <a:xfrm>
                <a:off x="1336532" y="3727183"/>
                <a:ext cx="372164" cy="383703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 w="12700" cmpd="sng">
                <a:solidFill>
                  <a:schemeClr val="tx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cxnSp>
            <p:nvCxnSpPr>
              <p:cNvPr id="84" name="直線接點 83"/>
              <p:cNvCxnSpPr/>
              <p:nvPr/>
            </p:nvCxnSpPr>
            <p:spPr>
              <a:xfrm>
                <a:off x="1845396" y="3737522"/>
                <a:ext cx="117964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直線接點 84"/>
              <p:cNvCxnSpPr/>
              <p:nvPr/>
            </p:nvCxnSpPr>
            <p:spPr>
              <a:xfrm>
                <a:off x="1850319" y="3840903"/>
                <a:ext cx="117964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直線接點 85"/>
              <p:cNvCxnSpPr/>
              <p:nvPr/>
            </p:nvCxnSpPr>
            <p:spPr>
              <a:xfrm>
                <a:off x="1850319" y="3944284"/>
                <a:ext cx="117964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直線接點 86"/>
              <p:cNvCxnSpPr/>
              <p:nvPr/>
            </p:nvCxnSpPr>
            <p:spPr>
              <a:xfrm>
                <a:off x="1855242" y="4047666"/>
                <a:ext cx="117964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直線接點 87"/>
              <p:cNvCxnSpPr/>
              <p:nvPr/>
            </p:nvCxnSpPr>
            <p:spPr>
              <a:xfrm>
                <a:off x="1855242" y="4151047"/>
                <a:ext cx="117964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直線接點 88"/>
              <p:cNvCxnSpPr/>
              <p:nvPr/>
            </p:nvCxnSpPr>
            <p:spPr>
              <a:xfrm>
                <a:off x="1336532" y="4254429"/>
                <a:ext cx="169835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直線接點 89"/>
              <p:cNvCxnSpPr/>
              <p:nvPr/>
            </p:nvCxnSpPr>
            <p:spPr>
              <a:xfrm>
                <a:off x="1336532" y="4357810"/>
                <a:ext cx="169835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直線接點 90"/>
              <p:cNvCxnSpPr/>
              <p:nvPr/>
            </p:nvCxnSpPr>
            <p:spPr>
              <a:xfrm>
                <a:off x="1336532" y="4461192"/>
                <a:ext cx="169835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直線接點 91"/>
              <p:cNvCxnSpPr/>
              <p:nvPr/>
            </p:nvCxnSpPr>
            <p:spPr>
              <a:xfrm>
                <a:off x="1346378" y="4564573"/>
                <a:ext cx="169835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直線接點 92"/>
              <p:cNvCxnSpPr/>
              <p:nvPr/>
            </p:nvCxnSpPr>
            <p:spPr>
              <a:xfrm>
                <a:off x="1346378" y="4667954"/>
                <a:ext cx="169835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直線接點 93"/>
              <p:cNvCxnSpPr/>
              <p:nvPr/>
            </p:nvCxnSpPr>
            <p:spPr>
              <a:xfrm>
                <a:off x="1346378" y="4771335"/>
                <a:ext cx="169835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5" name="矩形 94"/>
              <p:cNvSpPr/>
              <p:nvPr/>
            </p:nvSpPr>
            <p:spPr>
              <a:xfrm>
                <a:off x="1346378" y="4892438"/>
                <a:ext cx="1683583" cy="244235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12700">
                <a:solidFill>
                  <a:schemeClr val="tx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96" name="矩形 95"/>
              <p:cNvSpPr/>
              <p:nvPr/>
            </p:nvSpPr>
            <p:spPr>
              <a:xfrm>
                <a:off x="1053688" y="2743169"/>
                <a:ext cx="1276858" cy="97694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 w="12700">
                <a:solidFill>
                  <a:schemeClr val="tx2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130" name="文字方塊 129"/>
            <p:cNvSpPr txBox="1"/>
            <p:nvPr/>
          </p:nvSpPr>
          <p:spPr>
            <a:xfrm>
              <a:off x="396392" y="2261282"/>
              <a:ext cx="81067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 smtClean="0"/>
                <a:t>A.html</a:t>
              </a:r>
              <a:endParaRPr lang="zh-TW" altLang="en-US" dirty="0"/>
            </a:p>
          </p:txBody>
        </p:sp>
      </p:grpSp>
      <p:grpSp>
        <p:nvGrpSpPr>
          <p:cNvPr id="167" name="群組 166"/>
          <p:cNvGrpSpPr/>
          <p:nvPr/>
        </p:nvGrpSpPr>
        <p:grpSpPr>
          <a:xfrm>
            <a:off x="2934005" y="1390930"/>
            <a:ext cx="1689248" cy="2175951"/>
            <a:chOff x="2934005" y="1390930"/>
            <a:chExt cx="1689248" cy="2175951"/>
          </a:xfrm>
        </p:grpSpPr>
        <p:grpSp>
          <p:nvGrpSpPr>
            <p:cNvPr id="72" name="群組 71"/>
            <p:cNvGrpSpPr/>
            <p:nvPr/>
          </p:nvGrpSpPr>
          <p:grpSpPr>
            <a:xfrm>
              <a:off x="2934005" y="1760262"/>
              <a:ext cx="1689248" cy="1806619"/>
              <a:chOff x="1053688" y="2743169"/>
              <a:chExt cx="2186462" cy="2484873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1283582" y="2938557"/>
                <a:ext cx="1761147" cy="48847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  <a:alpha val="40000"/>
                </a:schemeClr>
              </a:solidFill>
              <a:ln w="12700">
                <a:solidFill>
                  <a:schemeClr val="tx2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/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1053688" y="2743169"/>
                <a:ext cx="2186462" cy="2484873"/>
              </a:xfrm>
              <a:prstGeom prst="rect">
                <a:avLst/>
              </a:prstGeom>
              <a:noFill/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1286290" y="2987404"/>
                <a:ext cx="405827" cy="390776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/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1729095" y="3280486"/>
                <a:ext cx="232602" cy="98470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1994930" y="3280486"/>
                <a:ext cx="232602" cy="98470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2260765" y="3280486"/>
                <a:ext cx="232602" cy="98470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2526600" y="3280486"/>
                <a:ext cx="232602" cy="98470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2792435" y="3280486"/>
                <a:ext cx="232602" cy="98470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8" name="文字方塊 37"/>
              <p:cNvSpPr txBox="1"/>
              <p:nvPr/>
            </p:nvSpPr>
            <p:spPr>
              <a:xfrm>
                <a:off x="1283582" y="3476646"/>
                <a:ext cx="217734" cy="4908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TW" altLang="en-US" dirty="0"/>
              </a:p>
            </p:txBody>
          </p:sp>
          <p:sp>
            <p:nvSpPr>
              <p:cNvPr id="39" name="矩形 38"/>
              <p:cNvSpPr/>
              <p:nvPr/>
            </p:nvSpPr>
            <p:spPr>
              <a:xfrm>
                <a:off x="1336532" y="3727183"/>
                <a:ext cx="372164" cy="383703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 w="12700" cmpd="sng">
                <a:solidFill>
                  <a:schemeClr val="tx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cxnSp>
            <p:nvCxnSpPr>
              <p:cNvPr id="40" name="直線接點 39"/>
              <p:cNvCxnSpPr/>
              <p:nvPr/>
            </p:nvCxnSpPr>
            <p:spPr>
              <a:xfrm>
                <a:off x="1845396" y="3737522"/>
                <a:ext cx="117964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線接點 40"/>
              <p:cNvCxnSpPr/>
              <p:nvPr/>
            </p:nvCxnSpPr>
            <p:spPr>
              <a:xfrm>
                <a:off x="1850319" y="3840903"/>
                <a:ext cx="117964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線接點 41"/>
              <p:cNvCxnSpPr/>
              <p:nvPr/>
            </p:nvCxnSpPr>
            <p:spPr>
              <a:xfrm>
                <a:off x="1850319" y="3944284"/>
                <a:ext cx="117964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線接點 42"/>
              <p:cNvCxnSpPr/>
              <p:nvPr/>
            </p:nvCxnSpPr>
            <p:spPr>
              <a:xfrm>
                <a:off x="1855242" y="4047666"/>
                <a:ext cx="117964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線接點 43"/>
              <p:cNvCxnSpPr/>
              <p:nvPr/>
            </p:nvCxnSpPr>
            <p:spPr>
              <a:xfrm>
                <a:off x="1855242" y="4151047"/>
                <a:ext cx="117964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線接點 44"/>
              <p:cNvCxnSpPr/>
              <p:nvPr/>
            </p:nvCxnSpPr>
            <p:spPr>
              <a:xfrm>
                <a:off x="1336532" y="4254429"/>
                <a:ext cx="169835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線接點 45"/>
              <p:cNvCxnSpPr/>
              <p:nvPr/>
            </p:nvCxnSpPr>
            <p:spPr>
              <a:xfrm>
                <a:off x="1336532" y="4357810"/>
                <a:ext cx="169835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直線接點 46"/>
              <p:cNvCxnSpPr/>
              <p:nvPr/>
            </p:nvCxnSpPr>
            <p:spPr>
              <a:xfrm>
                <a:off x="1336532" y="4461192"/>
                <a:ext cx="169835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直線接點 47"/>
              <p:cNvCxnSpPr/>
              <p:nvPr/>
            </p:nvCxnSpPr>
            <p:spPr>
              <a:xfrm>
                <a:off x="1346378" y="4564573"/>
                <a:ext cx="169835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直線接點 48"/>
              <p:cNvCxnSpPr/>
              <p:nvPr/>
            </p:nvCxnSpPr>
            <p:spPr>
              <a:xfrm>
                <a:off x="1346378" y="4667954"/>
                <a:ext cx="169835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線接點 49"/>
              <p:cNvCxnSpPr/>
              <p:nvPr/>
            </p:nvCxnSpPr>
            <p:spPr>
              <a:xfrm>
                <a:off x="1346378" y="4771335"/>
                <a:ext cx="169835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1" name="矩形 50"/>
              <p:cNvSpPr/>
              <p:nvPr/>
            </p:nvSpPr>
            <p:spPr>
              <a:xfrm>
                <a:off x="1346378" y="4892438"/>
                <a:ext cx="1683583" cy="244235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12700">
                <a:solidFill>
                  <a:schemeClr val="tx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1053688" y="2743169"/>
                <a:ext cx="1276858" cy="97694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 w="12700">
                <a:solidFill>
                  <a:schemeClr val="tx2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131" name="文字方塊 130"/>
            <p:cNvSpPr txBox="1"/>
            <p:nvPr/>
          </p:nvSpPr>
          <p:spPr>
            <a:xfrm>
              <a:off x="2934371" y="1390930"/>
              <a:ext cx="81067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 smtClean="0"/>
                <a:t>B.html</a:t>
              </a:r>
              <a:endParaRPr lang="zh-TW" altLang="en-US" dirty="0"/>
            </a:p>
          </p:txBody>
        </p:sp>
      </p:grpSp>
      <p:grpSp>
        <p:nvGrpSpPr>
          <p:cNvPr id="168" name="群組 167"/>
          <p:cNvGrpSpPr/>
          <p:nvPr/>
        </p:nvGrpSpPr>
        <p:grpSpPr>
          <a:xfrm>
            <a:off x="2927817" y="3760847"/>
            <a:ext cx="1689248" cy="2190567"/>
            <a:chOff x="2927817" y="3760847"/>
            <a:chExt cx="1689248" cy="2190567"/>
          </a:xfrm>
        </p:grpSpPr>
        <p:grpSp>
          <p:nvGrpSpPr>
            <p:cNvPr id="98" name="群組 97"/>
            <p:cNvGrpSpPr/>
            <p:nvPr/>
          </p:nvGrpSpPr>
          <p:grpSpPr>
            <a:xfrm>
              <a:off x="2927817" y="4144795"/>
              <a:ext cx="1689248" cy="1806619"/>
              <a:chOff x="1053688" y="2743169"/>
              <a:chExt cx="2186462" cy="2484873"/>
            </a:xfrm>
          </p:grpSpPr>
          <p:sp>
            <p:nvSpPr>
              <p:cNvPr id="99" name="矩形 98"/>
              <p:cNvSpPr/>
              <p:nvPr/>
            </p:nvSpPr>
            <p:spPr>
              <a:xfrm>
                <a:off x="1283582" y="2938557"/>
                <a:ext cx="1761147" cy="48847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  <a:alpha val="40000"/>
                </a:schemeClr>
              </a:solidFill>
              <a:ln w="12700">
                <a:solidFill>
                  <a:schemeClr val="tx2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/>
              </a:p>
            </p:txBody>
          </p:sp>
          <p:sp>
            <p:nvSpPr>
              <p:cNvPr id="100" name="矩形 99"/>
              <p:cNvSpPr/>
              <p:nvPr/>
            </p:nvSpPr>
            <p:spPr>
              <a:xfrm>
                <a:off x="1053688" y="2743169"/>
                <a:ext cx="2186462" cy="2484873"/>
              </a:xfrm>
              <a:prstGeom prst="rect">
                <a:avLst/>
              </a:prstGeom>
              <a:noFill/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01" name="矩形 100"/>
              <p:cNvSpPr/>
              <p:nvPr/>
            </p:nvSpPr>
            <p:spPr>
              <a:xfrm>
                <a:off x="1286290" y="2987404"/>
                <a:ext cx="405827" cy="390776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/>
              </a:p>
            </p:txBody>
          </p:sp>
          <p:sp>
            <p:nvSpPr>
              <p:cNvPr id="102" name="矩形 101"/>
              <p:cNvSpPr/>
              <p:nvPr/>
            </p:nvSpPr>
            <p:spPr>
              <a:xfrm>
                <a:off x="1729095" y="3280486"/>
                <a:ext cx="232602" cy="98470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03" name="矩形 102"/>
              <p:cNvSpPr/>
              <p:nvPr/>
            </p:nvSpPr>
            <p:spPr>
              <a:xfrm>
                <a:off x="1994930" y="3280486"/>
                <a:ext cx="232602" cy="98470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04" name="矩形 103"/>
              <p:cNvSpPr/>
              <p:nvPr/>
            </p:nvSpPr>
            <p:spPr>
              <a:xfrm>
                <a:off x="2260765" y="3280486"/>
                <a:ext cx="232602" cy="98470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05" name="矩形 104"/>
              <p:cNvSpPr/>
              <p:nvPr/>
            </p:nvSpPr>
            <p:spPr>
              <a:xfrm>
                <a:off x="2526600" y="3280486"/>
                <a:ext cx="232602" cy="98470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06" name="矩形 105"/>
              <p:cNvSpPr/>
              <p:nvPr/>
            </p:nvSpPr>
            <p:spPr>
              <a:xfrm>
                <a:off x="2792435" y="3280486"/>
                <a:ext cx="232602" cy="98470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07" name="文字方塊 106"/>
              <p:cNvSpPr txBox="1"/>
              <p:nvPr/>
            </p:nvSpPr>
            <p:spPr>
              <a:xfrm>
                <a:off x="1283582" y="3476646"/>
                <a:ext cx="217734" cy="4908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TW" altLang="en-US" dirty="0"/>
              </a:p>
            </p:txBody>
          </p:sp>
          <p:sp>
            <p:nvSpPr>
              <p:cNvPr id="108" name="矩形 107"/>
              <p:cNvSpPr/>
              <p:nvPr/>
            </p:nvSpPr>
            <p:spPr>
              <a:xfrm>
                <a:off x="1336532" y="3727183"/>
                <a:ext cx="372164" cy="383703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 w="12700" cmpd="sng">
                <a:solidFill>
                  <a:schemeClr val="tx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cxnSp>
            <p:nvCxnSpPr>
              <p:cNvPr id="109" name="直線接點 108"/>
              <p:cNvCxnSpPr/>
              <p:nvPr/>
            </p:nvCxnSpPr>
            <p:spPr>
              <a:xfrm>
                <a:off x="1845396" y="3737522"/>
                <a:ext cx="117964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直線接點 109"/>
              <p:cNvCxnSpPr/>
              <p:nvPr/>
            </p:nvCxnSpPr>
            <p:spPr>
              <a:xfrm>
                <a:off x="1850319" y="3840903"/>
                <a:ext cx="117964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直線接點 110"/>
              <p:cNvCxnSpPr/>
              <p:nvPr/>
            </p:nvCxnSpPr>
            <p:spPr>
              <a:xfrm>
                <a:off x="1850319" y="3944284"/>
                <a:ext cx="117964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直線接點 111"/>
              <p:cNvCxnSpPr/>
              <p:nvPr/>
            </p:nvCxnSpPr>
            <p:spPr>
              <a:xfrm>
                <a:off x="1855242" y="4047666"/>
                <a:ext cx="117964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直線接點 112"/>
              <p:cNvCxnSpPr/>
              <p:nvPr/>
            </p:nvCxnSpPr>
            <p:spPr>
              <a:xfrm>
                <a:off x="1855242" y="4151047"/>
                <a:ext cx="117964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直線接點 113"/>
              <p:cNvCxnSpPr/>
              <p:nvPr/>
            </p:nvCxnSpPr>
            <p:spPr>
              <a:xfrm>
                <a:off x="1336532" y="4254429"/>
                <a:ext cx="169835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直線接點 114"/>
              <p:cNvCxnSpPr/>
              <p:nvPr/>
            </p:nvCxnSpPr>
            <p:spPr>
              <a:xfrm>
                <a:off x="1336532" y="4357810"/>
                <a:ext cx="169835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直線接點 115"/>
              <p:cNvCxnSpPr/>
              <p:nvPr/>
            </p:nvCxnSpPr>
            <p:spPr>
              <a:xfrm>
                <a:off x="1336532" y="4461192"/>
                <a:ext cx="169835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直線接點 116"/>
              <p:cNvCxnSpPr/>
              <p:nvPr/>
            </p:nvCxnSpPr>
            <p:spPr>
              <a:xfrm>
                <a:off x="1346378" y="4564573"/>
                <a:ext cx="169835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直線接點 117"/>
              <p:cNvCxnSpPr/>
              <p:nvPr/>
            </p:nvCxnSpPr>
            <p:spPr>
              <a:xfrm>
                <a:off x="1346378" y="4667954"/>
                <a:ext cx="169835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直線接點 118"/>
              <p:cNvCxnSpPr/>
              <p:nvPr/>
            </p:nvCxnSpPr>
            <p:spPr>
              <a:xfrm>
                <a:off x="1346378" y="4771335"/>
                <a:ext cx="1698351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矩形 119"/>
              <p:cNvSpPr/>
              <p:nvPr/>
            </p:nvSpPr>
            <p:spPr>
              <a:xfrm>
                <a:off x="1346378" y="4892438"/>
                <a:ext cx="1683583" cy="244235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12700">
                <a:solidFill>
                  <a:schemeClr val="tx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121" name="矩形 120"/>
              <p:cNvSpPr/>
              <p:nvPr/>
            </p:nvSpPr>
            <p:spPr>
              <a:xfrm>
                <a:off x="1053688" y="2743169"/>
                <a:ext cx="1276858" cy="97694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 w="12700">
                <a:solidFill>
                  <a:schemeClr val="tx2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132" name="文字方塊 131"/>
            <p:cNvSpPr txBox="1"/>
            <p:nvPr/>
          </p:nvSpPr>
          <p:spPr>
            <a:xfrm>
              <a:off x="2927817" y="3760847"/>
              <a:ext cx="81067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 smtClean="0"/>
                <a:t>C.html</a:t>
              </a:r>
              <a:endParaRPr lang="zh-TW" altLang="en-US" dirty="0"/>
            </a:p>
          </p:txBody>
        </p:sp>
      </p:grpSp>
      <p:grpSp>
        <p:nvGrpSpPr>
          <p:cNvPr id="169" name="群組 168"/>
          <p:cNvGrpSpPr/>
          <p:nvPr/>
        </p:nvGrpSpPr>
        <p:grpSpPr>
          <a:xfrm>
            <a:off x="5753287" y="2209537"/>
            <a:ext cx="2187544" cy="2856226"/>
            <a:chOff x="5753287" y="2209537"/>
            <a:chExt cx="2187544" cy="2856226"/>
          </a:xfrm>
        </p:grpSpPr>
        <p:sp>
          <p:nvSpPr>
            <p:cNvPr id="6" name="矩形 5"/>
            <p:cNvSpPr/>
            <p:nvPr/>
          </p:nvSpPr>
          <p:spPr>
            <a:xfrm>
              <a:off x="5753287" y="2581649"/>
              <a:ext cx="2187544" cy="488868"/>
            </a:xfrm>
            <a:prstGeom prst="rect">
              <a:avLst/>
            </a:prstGeom>
            <a:solidFill>
              <a:schemeClr val="accent1">
                <a:lumMod val="40000"/>
                <a:lumOff val="60000"/>
                <a:alpha val="40000"/>
              </a:schemeClr>
            </a:solidFill>
            <a:ln w="12700">
              <a:solidFill>
                <a:schemeClr val="tx2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grpSp>
          <p:nvGrpSpPr>
            <p:cNvPr id="65" name="群組 64"/>
            <p:cNvGrpSpPr/>
            <p:nvPr/>
          </p:nvGrpSpPr>
          <p:grpSpPr>
            <a:xfrm>
              <a:off x="6336162" y="3167442"/>
              <a:ext cx="1423163" cy="1295743"/>
              <a:chOff x="4661005" y="3232796"/>
              <a:chExt cx="1762019" cy="1295743"/>
            </a:xfrm>
          </p:grpSpPr>
          <p:sp>
            <p:nvSpPr>
              <p:cNvPr id="14" name="文字方塊 13"/>
              <p:cNvSpPr txBox="1"/>
              <p:nvPr/>
            </p:nvSpPr>
            <p:spPr>
              <a:xfrm>
                <a:off x="4661005" y="3232796"/>
                <a:ext cx="384610" cy="25074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dirty="0" smtClean="0"/>
                  <a:t>Title</a:t>
                </a:r>
                <a:endParaRPr lang="zh-TW" altLang="en-US" dirty="0"/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4713981" y="3483538"/>
                <a:ext cx="372348" cy="38401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 w="12700" cmpd="sng">
                <a:solidFill>
                  <a:schemeClr val="tx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cxnSp>
            <p:nvCxnSpPr>
              <p:cNvPr id="16" name="直線接點 15"/>
              <p:cNvCxnSpPr/>
              <p:nvPr/>
            </p:nvCxnSpPr>
            <p:spPr>
              <a:xfrm>
                <a:off x="5223097" y="3493884"/>
                <a:ext cx="1180225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直線接點 16"/>
              <p:cNvCxnSpPr/>
              <p:nvPr/>
            </p:nvCxnSpPr>
            <p:spPr>
              <a:xfrm>
                <a:off x="5228023" y="3597350"/>
                <a:ext cx="1180225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線接點 17"/>
              <p:cNvCxnSpPr/>
              <p:nvPr/>
            </p:nvCxnSpPr>
            <p:spPr>
              <a:xfrm>
                <a:off x="5228023" y="3700815"/>
                <a:ext cx="1180225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線接點 18"/>
              <p:cNvCxnSpPr/>
              <p:nvPr/>
            </p:nvCxnSpPr>
            <p:spPr>
              <a:xfrm>
                <a:off x="5232948" y="3804281"/>
                <a:ext cx="1180225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線接點 19"/>
              <p:cNvCxnSpPr/>
              <p:nvPr/>
            </p:nvCxnSpPr>
            <p:spPr>
              <a:xfrm>
                <a:off x="5232948" y="3907746"/>
                <a:ext cx="1180225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線接點 20"/>
              <p:cNvCxnSpPr/>
              <p:nvPr/>
            </p:nvCxnSpPr>
            <p:spPr>
              <a:xfrm>
                <a:off x="4713981" y="4011212"/>
                <a:ext cx="1699192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線接點 21"/>
              <p:cNvCxnSpPr/>
              <p:nvPr/>
            </p:nvCxnSpPr>
            <p:spPr>
              <a:xfrm>
                <a:off x="4713981" y="4114677"/>
                <a:ext cx="1699192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線接點 22"/>
              <p:cNvCxnSpPr/>
              <p:nvPr/>
            </p:nvCxnSpPr>
            <p:spPr>
              <a:xfrm>
                <a:off x="4713981" y="4218143"/>
                <a:ext cx="1699192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直線接點 23"/>
              <p:cNvCxnSpPr/>
              <p:nvPr/>
            </p:nvCxnSpPr>
            <p:spPr>
              <a:xfrm>
                <a:off x="4723832" y="4321608"/>
                <a:ext cx="1699192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直線接點 24"/>
              <p:cNvCxnSpPr/>
              <p:nvPr/>
            </p:nvCxnSpPr>
            <p:spPr>
              <a:xfrm>
                <a:off x="4723832" y="4425074"/>
                <a:ext cx="1699192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直線接點 25"/>
              <p:cNvCxnSpPr/>
              <p:nvPr/>
            </p:nvCxnSpPr>
            <p:spPr>
              <a:xfrm>
                <a:off x="4723832" y="4528539"/>
                <a:ext cx="1699192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" name="矩形 26"/>
            <p:cNvSpPr/>
            <p:nvPr/>
          </p:nvSpPr>
          <p:spPr>
            <a:xfrm>
              <a:off x="5753287" y="4821329"/>
              <a:ext cx="2187544" cy="24443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12700"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5753287" y="3071631"/>
              <a:ext cx="469749" cy="174969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12700">
              <a:solidFill>
                <a:schemeClr val="tx2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5753287" y="2578869"/>
              <a:ext cx="2187544" cy="2486894"/>
            </a:xfrm>
            <a:prstGeom prst="rect">
              <a:avLst/>
            </a:prstGeom>
            <a:noFill/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7" name="矩形 66"/>
            <p:cNvSpPr/>
            <p:nvPr/>
          </p:nvSpPr>
          <p:spPr>
            <a:xfrm>
              <a:off x="5871860" y="3193686"/>
              <a:ext cx="232602" cy="9847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8" name="矩形 67"/>
            <p:cNvSpPr/>
            <p:nvPr/>
          </p:nvSpPr>
          <p:spPr>
            <a:xfrm>
              <a:off x="5871860" y="3348158"/>
              <a:ext cx="232602" cy="9847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9" name="矩形 68"/>
            <p:cNvSpPr/>
            <p:nvPr/>
          </p:nvSpPr>
          <p:spPr>
            <a:xfrm>
              <a:off x="5871860" y="3504650"/>
              <a:ext cx="232602" cy="9847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0" name="矩形 69"/>
            <p:cNvSpPr/>
            <p:nvPr/>
          </p:nvSpPr>
          <p:spPr>
            <a:xfrm>
              <a:off x="5871860" y="3649507"/>
              <a:ext cx="232602" cy="9847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1" name="矩形 70"/>
            <p:cNvSpPr/>
            <p:nvPr/>
          </p:nvSpPr>
          <p:spPr>
            <a:xfrm>
              <a:off x="5871860" y="3801466"/>
              <a:ext cx="232602" cy="9847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127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65" name="文字方塊 164"/>
            <p:cNvSpPr txBox="1"/>
            <p:nvPr/>
          </p:nvSpPr>
          <p:spPr>
            <a:xfrm>
              <a:off x="5753287" y="2209537"/>
              <a:ext cx="81067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 smtClean="0"/>
                <a:t>Z.html</a:t>
              </a:r>
              <a:endParaRPr lang="zh-TW" altLang="en-US" dirty="0"/>
            </a:p>
          </p:txBody>
        </p:sp>
      </p:grpSp>
      <p:grpSp>
        <p:nvGrpSpPr>
          <p:cNvPr id="127" name="群組 126"/>
          <p:cNvGrpSpPr/>
          <p:nvPr/>
        </p:nvGrpSpPr>
        <p:grpSpPr>
          <a:xfrm rot="21050311">
            <a:off x="1448696" y="2818061"/>
            <a:ext cx="1398521" cy="1686566"/>
            <a:chOff x="5282160" y="1484784"/>
            <a:chExt cx="1147317" cy="1352135"/>
          </a:xfrm>
        </p:grpSpPr>
        <p:sp>
          <p:nvSpPr>
            <p:cNvPr id="128" name="圖案 127"/>
            <p:cNvSpPr/>
            <p:nvPr/>
          </p:nvSpPr>
          <p:spPr>
            <a:xfrm rot="4396374">
              <a:off x="5366152" y="1773594"/>
              <a:ext cx="1252905" cy="873745"/>
            </a:xfrm>
            <a:prstGeom prst="swooshArrow">
              <a:avLst>
                <a:gd name="adj1" fmla="val 16310"/>
                <a:gd name="adj2" fmla="val 3137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9" name="手繪多邊形 128"/>
            <p:cNvSpPr/>
            <p:nvPr/>
          </p:nvSpPr>
          <p:spPr>
            <a:xfrm>
              <a:off x="5282160" y="1484784"/>
              <a:ext cx="590705" cy="232218"/>
            </a:xfrm>
            <a:custGeom>
              <a:avLst/>
              <a:gdLst>
                <a:gd name="connsiteX0" fmla="*/ 0 w 590705"/>
                <a:gd name="connsiteY0" fmla="*/ 0 h 232218"/>
                <a:gd name="connsiteX1" fmla="*/ 590705 w 590705"/>
                <a:gd name="connsiteY1" fmla="*/ 0 h 232218"/>
                <a:gd name="connsiteX2" fmla="*/ 590705 w 590705"/>
                <a:gd name="connsiteY2" fmla="*/ 232218 h 232218"/>
                <a:gd name="connsiteX3" fmla="*/ 0 w 590705"/>
                <a:gd name="connsiteY3" fmla="*/ 232218 h 232218"/>
                <a:gd name="connsiteX4" fmla="*/ 0 w 590705"/>
                <a:gd name="connsiteY4" fmla="*/ 0 h 2322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0705" h="232218">
                  <a:moveTo>
                    <a:pt x="0" y="0"/>
                  </a:moveTo>
                  <a:lnTo>
                    <a:pt x="590705" y="0"/>
                  </a:lnTo>
                  <a:lnTo>
                    <a:pt x="590705" y="232218"/>
                  </a:lnTo>
                  <a:lnTo>
                    <a:pt x="0" y="23221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780" tIns="17780" rIns="17780" bIns="17780" numCol="1" spcCol="1270" anchor="b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1400" kern="1200" smtClean="0"/>
                <a:t> </a:t>
              </a:r>
              <a:endParaRPr lang="zh-TW" altLang="en-US" sz="1400" kern="1200"/>
            </a:p>
          </p:txBody>
        </p:sp>
      </p:grpSp>
      <p:grpSp>
        <p:nvGrpSpPr>
          <p:cNvPr id="164" name="群組 163"/>
          <p:cNvGrpSpPr/>
          <p:nvPr/>
        </p:nvGrpSpPr>
        <p:grpSpPr>
          <a:xfrm>
            <a:off x="6220535" y="3077539"/>
            <a:ext cx="1705161" cy="1728240"/>
            <a:chOff x="7438839" y="3229322"/>
            <a:chExt cx="1705161" cy="1728240"/>
          </a:xfrm>
        </p:grpSpPr>
        <p:sp>
          <p:nvSpPr>
            <p:cNvPr id="133" name="矩形 132"/>
            <p:cNvSpPr/>
            <p:nvPr/>
          </p:nvSpPr>
          <p:spPr>
            <a:xfrm>
              <a:off x="7438839" y="3229322"/>
              <a:ext cx="1705161" cy="172824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134" name="群組 133"/>
            <p:cNvGrpSpPr/>
            <p:nvPr/>
          </p:nvGrpSpPr>
          <p:grpSpPr>
            <a:xfrm>
              <a:off x="7579837" y="3346947"/>
              <a:ext cx="1423163" cy="1295743"/>
              <a:chOff x="4661005" y="3232796"/>
              <a:chExt cx="1762019" cy="1295743"/>
            </a:xfrm>
          </p:grpSpPr>
          <p:sp>
            <p:nvSpPr>
              <p:cNvPr id="135" name="文字方塊 134"/>
              <p:cNvSpPr txBox="1"/>
              <p:nvPr/>
            </p:nvSpPr>
            <p:spPr>
              <a:xfrm>
                <a:off x="4661005" y="3232796"/>
                <a:ext cx="384610" cy="25074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dirty="0" smtClean="0"/>
                  <a:t>Title</a:t>
                </a:r>
                <a:endParaRPr lang="zh-TW" altLang="en-US" dirty="0"/>
              </a:p>
            </p:txBody>
          </p:sp>
          <p:sp>
            <p:nvSpPr>
              <p:cNvPr id="136" name="矩形 135"/>
              <p:cNvSpPr/>
              <p:nvPr/>
            </p:nvSpPr>
            <p:spPr>
              <a:xfrm>
                <a:off x="4713981" y="3483538"/>
                <a:ext cx="372348" cy="38401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 w="12700" cmpd="sng">
                <a:solidFill>
                  <a:schemeClr val="tx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cxnSp>
            <p:nvCxnSpPr>
              <p:cNvPr id="137" name="直線接點 136"/>
              <p:cNvCxnSpPr/>
              <p:nvPr/>
            </p:nvCxnSpPr>
            <p:spPr>
              <a:xfrm>
                <a:off x="5223097" y="3493884"/>
                <a:ext cx="1180225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直線接點 137"/>
              <p:cNvCxnSpPr/>
              <p:nvPr/>
            </p:nvCxnSpPr>
            <p:spPr>
              <a:xfrm>
                <a:off x="5228023" y="3597350"/>
                <a:ext cx="1180225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直線接點 138"/>
              <p:cNvCxnSpPr/>
              <p:nvPr/>
            </p:nvCxnSpPr>
            <p:spPr>
              <a:xfrm>
                <a:off x="5228023" y="3700815"/>
                <a:ext cx="1180225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直線接點 139"/>
              <p:cNvCxnSpPr/>
              <p:nvPr/>
            </p:nvCxnSpPr>
            <p:spPr>
              <a:xfrm>
                <a:off x="5232948" y="3804281"/>
                <a:ext cx="1180225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直線接點 140"/>
              <p:cNvCxnSpPr/>
              <p:nvPr/>
            </p:nvCxnSpPr>
            <p:spPr>
              <a:xfrm>
                <a:off x="5232948" y="3907746"/>
                <a:ext cx="1180225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直線接點 141"/>
              <p:cNvCxnSpPr/>
              <p:nvPr/>
            </p:nvCxnSpPr>
            <p:spPr>
              <a:xfrm>
                <a:off x="4713981" y="4011212"/>
                <a:ext cx="1699192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直線接點 142"/>
              <p:cNvCxnSpPr/>
              <p:nvPr/>
            </p:nvCxnSpPr>
            <p:spPr>
              <a:xfrm>
                <a:off x="4713981" y="4114677"/>
                <a:ext cx="1699192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" name="直線接點 143"/>
              <p:cNvCxnSpPr/>
              <p:nvPr/>
            </p:nvCxnSpPr>
            <p:spPr>
              <a:xfrm>
                <a:off x="4713981" y="4218143"/>
                <a:ext cx="1699192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直線接點 144"/>
              <p:cNvCxnSpPr/>
              <p:nvPr/>
            </p:nvCxnSpPr>
            <p:spPr>
              <a:xfrm>
                <a:off x="4723832" y="4321608"/>
                <a:ext cx="1699192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直線接點 145"/>
              <p:cNvCxnSpPr/>
              <p:nvPr/>
            </p:nvCxnSpPr>
            <p:spPr>
              <a:xfrm>
                <a:off x="4723832" y="4425074"/>
                <a:ext cx="1699192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直線接點 146"/>
              <p:cNvCxnSpPr/>
              <p:nvPr/>
            </p:nvCxnSpPr>
            <p:spPr>
              <a:xfrm>
                <a:off x="4723832" y="4528539"/>
                <a:ext cx="1699192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63" name="群組 162"/>
          <p:cNvGrpSpPr/>
          <p:nvPr/>
        </p:nvGrpSpPr>
        <p:grpSpPr>
          <a:xfrm>
            <a:off x="6223036" y="3078980"/>
            <a:ext cx="1705161" cy="1728240"/>
            <a:chOff x="7413056" y="3207677"/>
            <a:chExt cx="1705161" cy="1728240"/>
          </a:xfrm>
        </p:grpSpPr>
        <p:sp>
          <p:nvSpPr>
            <p:cNvPr id="148" name="矩形 147"/>
            <p:cNvSpPr/>
            <p:nvPr/>
          </p:nvSpPr>
          <p:spPr>
            <a:xfrm>
              <a:off x="7413056" y="3207677"/>
              <a:ext cx="1705161" cy="172824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149" name="群組 148"/>
            <p:cNvGrpSpPr/>
            <p:nvPr/>
          </p:nvGrpSpPr>
          <p:grpSpPr>
            <a:xfrm>
              <a:off x="7576498" y="3322730"/>
              <a:ext cx="1423163" cy="1295743"/>
              <a:chOff x="4661005" y="3232796"/>
              <a:chExt cx="1762019" cy="1295743"/>
            </a:xfrm>
          </p:grpSpPr>
          <p:sp>
            <p:nvSpPr>
              <p:cNvPr id="150" name="文字方塊 149"/>
              <p:cNvSpPr txBox="1"/>
              <p:nvPr/>
            </p:nvSpPr>
            <p:spPr>
              <a:xfrm>
                <a:off x="4661005" y="3232796"/>
                <a:ext cx="384610" cy="25074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dirty="0" smtClean="0"/>
                  <a:t>Title</a:t>
                </a:r>
                <a:endParaRPr lang="zh-TW" altLang="en-US" dirty="0"/>
              </a:p>
            </p:txBody>
          </p:sp>
          <p:sp>
            <p:nvSpPr>
              <p:cNvPr id="151" name="矩形 150"/>
              <p:cNvSpPr/>
              <p:nvPr/>
            </p:nvSpPr>
            <p:spPr>
              <a:xfrm>
                <a:off x="4713981" y="3483538"/>
                <a:ext cx="372348" cy="384014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 w="12700" cmpd="sng">
                <a:solidFill>
                  <a:schemeClr val="tx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cxnSp>
            <p:nvCxnSpPr>
              <p:cNvPr id="152" name="直線接點 151"/>
              <p:cNvCxnSpPr/>
              <p:nvPr/>
            </p:nvCxnSpPr>
            <p:spPr>
              <a:xfrm>
                <a:off x="5223097" y="3493884"/>
                <a:ext cx="1180225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直線接點 152"/>
              <p:cNvCxnSpPr/>
              <p:nvPr/>
            </p:nvCxnSpPr>
            <p:spPr>
              <a:xfrm>
                <a:off x="5228023" y="3597350"/>
                <a:ext cx="1180225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直線接點 153"/>
              <p:cNvCxnSpPr/>
              <p:nvPr/>
            </p:nvCxnSpPr>
            <p:spPr>
              <a:xfrm>
                <a:off x="5228023" y="3700815"/>
                <a:ext cx="1180225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直線接點 154"/>
              <p:cNvCxnSpPr/>
              <p:nvPr/>
            </p:nvCxnSpPr>
            <p:spPr>
              <a:xfrm>
                <a:off x="5232948" y="3804281"/>
                <a:ext cx="1180225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直線接點 155"/>
              <p:cNvCxnSpPr/>
              <p:nvPr/>
            </p:nvCxnSpPr>
            <p:spPr>
              <a:xfrm>
                <a:off x="5232948" y="3907746"/>
                <a:ext cx="1180225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直線接點 156"/>
              <p:cNvCxnSpPr/>
              <p:nvPr/>
            </p:nvCxnSpPr>
            <p:spPr>
              <a:xfrm>
                <a:off x="4713981" y="4011212"/>
                <a:ext cx="1699192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直線接點 157"/>
              <p:cNvCxnSpPr/>
              <p:nvPr/>
            </p:nvCxnSpPr>
            <p:spPr>
              <a:xfrm>
                <a:off x="4713981" y="4114677"/>
                <a:ext cx="1699192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直線接點 158"/>
              <p:cNvCxnSpPr/>
              <p:nvPr/>
            </p:nvCxnSpPr>
            <p:spPr>
              <a:xfrm>
                <a:off x="4713981" y="4218143"/>
                <a:ext cx="1699192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直線接點 159"/>
              <p:cNvCxnSpPr/>
              <p:nvPr/>
            </p:nvCxnSpPr>
            <p:spPr>
              <a:xfrm>
                <a:off x="4723832" y="4321608"/>
                <a:ext cx="1699192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直線接點 160"/>
              <p:cNvCxnSpPr/>
              <p:nvPr/>
            </p:nvCxnSpPr>
            <p:spPr>
              <a:xfrm>
                <a:off x="4723832" y="4425074"/>
                <a:ext cx="1699192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" name="直線接點 161"/>
              <p:cNvCxnSpPr/>
              <p:nvPr/>
            </p:nvCxnSpPr>
            <p:spPr>
              <a:xfrm>
                <a:off x="4723832" y="4528539"/>
                <a:ext cx="1699192" cy="0"/>
              </a:xfrm>
              <a:prstGeom prst="line">
                <a:avLst/>
              </a:prstGeom>
              <a:ln w="254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6146" name="Picture 2" descr="Hand-point-090 ic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822" y="3214725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1" name="Picture 2" descr="Hand-point-090 ic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860" y="3379595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0875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該</a:t>
            </a:r>
            <a:r>
              <a:rPr lang="zh-TW" altLang="en-US" dirty="0" smtClean="0"/>
              <a:t>怎麼</a:t>
            </a:r>
            <a:r>
              <a:rPr lang="zh-TW" altLang="en-US" dirty="0"/>
              <a:t>做</a:t>
            </a:r>
            <a:r>
              <a:rPr lang="zh-TW" altLang="en-US" dirty="0" smtClean="0"/>
              <a:t>？</a:t>
            </a:r>
            <a:r>
              <a:rPr lang="en-US" altLang="zh-TW" dirty="0" smtClean="0"/>
              <a:t>-</a:t>
            </a:r>
            <a:r>
              <a:rPr lang="zh-TW" altLang="en-US" dirty="0"/>
              <a:t>存在數</a:t>
            </a:r>
            <a:r>
              <a:rPr lang="en-US" altLang="zh-TW" dirty="0" smtClean="0"/>
              <a:t>Presence(4/7)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altLang="zh-TW" dirty="0" smtClean="0"/>
              <a:t>Google</a:t>
            </a:r>
            <a:r>
              <a:rPr lang="zh-TW" altLang="en-US" dirty="0" smtClean="0"/>
              <a:t>檢索指令</a:t>
            </a:r>
            <a:endParaRPr lang="en-US" altLang="zh-TW" dirty="0" smtClean="0"/>
          </a:p>
          <a:p>
            <a:pPr marL="457200" lvl="1" indent="0">
              <a:buNone/>
            </a:pPr>
            <a:r>
              <a:rPr lang="en-US" altLang="zh-TW" dirty="0">
                <a:solidFill>
                  <a:srgbClr val="FF0000"/>
                </a:solidFill>
              </a:rPr>
              <a:t>s</a:t>
            </a:r>
            <a:r>
              <a:rPr lang="en-US" altLang="zh-TW" dirty="0" smtClean="0">
                <a:solidFill>
                  <a:srgbClr val="FF0000"/>
                </a:solidFill>
              </a:rPr>
              <a:t>ite:</a:t>
            </a:r>
            <a:r>
              <a:rPr lang="en-US" altLang="zh-TW" dirty="0" smtClean="0"/>
              <a:t>[</a:t>
            </a:r>
            <a:r>
              <a:rPr lang="zh-TW" altLang="en-US" dirty="0" smtClean="0">
                <a:solidFill>
                  <a:schemeClr val="accent6">
                    <a:lumMod val="75000"/>
                  </a:schemeClr>
                </a:solidFill>
              </a:rPr>
              <a:t>網域名稱</a:t>
            </a:r>
            <a:r>
              <a:rPr lang="en-US" altLang="zh-TW" dirty="0" smtClean="0"/>
              <a:t>]</a:t>
            </a:r>
            <a:r>
              <a:rPr lang="zh-TW" altLang="en-US" dirty="0" smtClean="0"/>
              <a:t> </a:t>
            </a:r>
            <a:r>
              <a:rPr lang="en-US" altLang="zh-TW" dirty="0" err="1" smtClean="0">
                <a:solidFill>
                  <a:srgbClr val="FF0000"/>
                </a:solidFill>
              </a:rPr>
              <a:t>filetype</a:t>
            </a:r>
            <a:r>
              <a:rPr lang="en-US" altLang="zh-TW" dirty="0" smtClean="0">
                <a:solidFill>
                  <a:srgbClr val="FF0000"/>
                </a:solidFill>
              </a:rPr>
              <a:t>:</a:t>
            </a:r>
            <a:r>
              <a:rPr lang="en-US" altLang="zh-TW" dirty="0" smtClean="0"/>
              <a:t>[</a:t>
            </a:r>
            <a:r>
              <a:rPr lang="zh-TW" altLang="en-US" dirty="0" smtClean="0">
                <a:solidFill>
                  <a:schemeClr val="accent6">
                    <a:lumMod val="75000"/>
                  </a:schemeClr>
                </a:solidFill>
              </a:rPr>
              <a:t>檔案類型</a:t>
            </a:r>
            <a:r>
              <a:rPr lang="en-US" altLang="zh-TW" dirty="0" smtClean="0"/>
              <a:t>]</a:t>
            </a:r>
          </a:p>
          <a:p>
            <a:pPr marL="457200" lvl="1" indent="0">
              <a:buNone/>
            </a:pPr>
            <a:r>
              <a:rPr lang="zh-TW" altLang="en-US" dirty="0" smtClean="0"/>
              <a:t>例 </a:t>
            </a:r>
            <a:r>
              <a:rPr lang="en-US" altLang="zh-TW" dirty="0" err="1" smtClean="0"/>
              <a:t>site:lic.nuk.edu.tw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filetype:doc</a:t>
            </a:r>
            <a:endParaRPr lang="en-US" altLang="zh-TW" dirty="0" smtClean="0"/>
          </a:p>
          <a:p>
            <a:pPr marL="457200" lvl="1" indent="0">
              <a:buNone/>
            </a:pPr>
            <a:endParaRPr lang="en-US" altLang="zh-TW" dirty="0" smtClean="0"/>
          </a:p>
          <a:p>
            <a:r>
              <a:rPr lang="zh-TW" altLang="en-US" dirty="0" smtClean="0"/>
              <a:t>法規表單、常見問答</a:t>
            </a:r>
            <a:r>
              <a:rPr lang="zh-TW" altLang="en-US" dirty="0" smtClean="0">
                <a:solidFill>
                  <a:srgbClr val="FF0000"/>
                </a:solidFill>
              </a:rPr>
              <a:t>文件多樣化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lvl="1"/>
            <a:r>
              <a:rPr lang="en-US" altLang="zh-TW" dirty="0" smtClean="0"/>
              <a:t>HTML</a:t>
            </a:r>
            <a:r>
              <a:rPr lang="zh-TW" altLang="en-US" dirty="0" smtClean="0"/>
              <a:t>說明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附件下載</a:t>
            </a:r>
            <a:endParaRPr lang="en-US" altLang="zh-TW" dirty="0" smtClean="0"/>
          </a:p>
          <a:p>
            <a:pPr lvl="1"/>
            <a:endParaRPr lang="en-US" altLang="zh-TW" dirty="0" smtClean="0"/>
          </a:p>
          <a:p>
            <a:r>
              <a:rPr lang="zh-TW" altLang="en-US" dirty="0" smtClean="0"/>
              <a:t>文件</a:t>
            </a:r>
            <a:r>
              <a:rPr lang="zh-TW" altLang="en-US" dirty="0" smtClean="0">
                <a:solidFill>
                  <a:srgbClr val="FF0000"/>
                </a:solidFill>
              </a:rPr>
              <a:t>種類極大化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lvl="1"/>
            <a:r>
              <a:rPr lang="zh-TW" altLang="en-US" dirty="0" smtClean="0"/>
              <a:t>常用文件種類搭配組合</a:t>
            </a:r>
            <a:endParaRPr lang="en-US" altLang="zh-TW" dirty="0" smtClean="0"/>
          </a:p>
          <a:p>
            <a:pPr lvl="2"/>
            <a:r>
              <a:rPr lang="en-US" altLang="zh-TW" dirty="0" smtClean="0">
                <a:solidFill>
                  <a:srgbClr val="7030A0"/>
                </a:solidFill>
              </a:rPr>
              <a:t>doc</a:t>
            </a:r>
            <a:r>
              <a:rPr lang="en-US" altLang="zh-TW" dirty="0" smtClean="0"/>
              <a:t> + </a:t>
            </a:r>
            <a:r>
              <a:rPr lang="en-US" altLang="zh-TW" dirty="0" err="1" smtClean="0"/>
              <a:t>docx</a:t>
            </a:r>
            <a:r>
              <a:rPr lang="en-US" altLang="zh-TW" dirty="0" smtClean="0"/>
              <a:t> + pdf</a:t>
            </a:r>
          </a:p>
          <a:p>
            <a:pPr lvl="2"/>
            <a:r>
              <a:rPr lang="en-US" altLang="zh-TW" dirty="0" err="1" smtClean="0">
                <a:solidFill>
                  <a:srgbClr val="7030A0"/>
                </a:solidFill>
              </a:rPr>
              <a:t>ppt</a:t>
            </a:r>
            <a:r>
              <a:rPr lang="en-US" altLang="zh-TW" dirty="0" smtClean="0"/>
              <a:t> + </a:t>
            </a:r>
            <a:r>
              <a:rPr lang="en-US" altLang="zh-TW" dirty="0" err="1" smtClean="0"/>
              <a:t>pptx</a:t>
            </a:r>
            <a:r>
              <a:rPr lang="en-US" altLang="zh-TW" dirty="0" smtClean="0"/>
              <a:t> + pdf</a:t>
            </a:r>
            <a:endParaRPr lang="zh-TW" altLang="en-US" dirty="0"/>
          </a:p>
        </p:txBody>
      </p:sp>
      <p:pic>
        <p:nvPicPr>
          <p:cNvPr id="1026" name="Picture 2" descr="Html ic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746" y="3233818"/>
            <a:ext cx="535596" cy="535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dobe-PDF-Document ic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064" y="3778562"/>
            <a:ext cx="507881" cy="491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ocx-win i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771" y="3779471"/>
            <a:ext cx="503802" cy="50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oc ico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731" y="3764866"/>
            <a:ext cx="503802" cy="50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ile-Adobe-Illustrator-EPS-01 ico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6055" y="3764866"/>
            <a:ext cx="503802" cy="50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ile-Adobe-Photoshop-01 icon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095" y="3764866"/>
            <a:ext cx="503802" cy="50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Ppt icon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371" y="3780255"/>
            <a:ext cx="503802" cy="50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Pptx icon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5571" y="3779984"/>
            <a:ext cx="503802" cy="50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518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該</a:t>
            </a:r>
            <a:r>
              <a:rPr lang="zh-TW" altLang="en-US" dirty="0" smtClean="0"/>
              <a:t>怎麼</a:t>
            </a:r>
            <a:r>
              <a:rPr lang="zh-TW" altLang="en-US" dirty="0"/>
              <a:t>做</a:t>
            </a:r>
            <a:r>
              <a:rPr lang="zh-TW" altLang="en-US" dirty="0" smtClean="0"/>
              <a:t>？</a:t>
            </a:r>
            <a:r>
              <a:rPr lang="en-US" altLang="zh-TW" dirty="0" smtClean="0"/>
              <a:t>-</a:t>
            </a:r>
            <a:r>
              <a:rPr lang="zh-TW" altLang="en-US" dirty="0"/>
              <a:t>存在數</a:t>
            </a:r>
            <a:r>
              <a:rPr lang="en-US" altLang="zh-TW" dirty="0" smtClean="0"/>
              <a:t>Presence(5/7)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發現的問題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Google</a:t>
            </a:r>
            <a:r>
              <a:rPr lang="zh-TW" altLang="en-US" dirty="0" smtClean="0">
                <a:solidFill>
                  <a:srgbClr val="FF0000"/>
                </a:solidFill>
              </a:rPr>
              <a:t>可檢視</a:t>
            </a:r>
            <a:r>
              <a:rPr lang="zh-TW" altLang="en-US" dirty="0"/>
              <a:t>的文件連結</a:t>
            </a:r>
            <a:endParaRPr lang="en-US" altLang="zh-TW" dirty="0"/>
          </a:p>
          <a:p>
            <a:endParaRPr lang="en-US" altLang="zh-TW" dirty="0" smtClean="0"/>
          </a:p>
          <a:p>
            <a:endParaRPr lang="en-US" altLang="zh-TW" dirty="0"/>
          </a:p>
          <a:p>
            <a:pPr lvl="1"/>
            <a:r>
              <a:rPr lang="en-US" altLang="zh-TW" dirty="0" smtClean="0"/>
              <a:t>Google</a:t>
            </a:r>
            <a:r>
              <a:rPr lang="zh-TW" altLang="en-US" dirty="0" smtClean="0">
                <a:solidFill>
                  <a:srgbClr val="FF0000"/>
                </a:solidFill>
              </a:rPr>
              <a:t>無法檢視</a:t>
            </a:r>
            <a:r>
              <a:rPr lang="zh-TW" altLang="en-US" dirty="0" smtClean="0"/>
              <a:t>的文件連結</a:t>
            </a:r>
            <a:endParaRPr lang="en-US" altLang="zh-TW" dirty="0" smtClean="0"/>
          </a:p>
          <a:p>
            <a:pPr lvl="2"/>
            <a:r>
              <a:rPr lang="zh-TW" altLang="en-US" dirty="0"/>
              <a:t>範例一</a:t>
            </a:r>
            <a:endParaRPr lang="en-US" altLang="zh-TW" dirty="0" smtClean="0"/>
          </a:p>
          <a:p>
            <a:pPr lvl="1"/>
            <a:endParaRPr lang="zh-TW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776616" y="4634116"/>
            <a:ext cx="845084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/>
              <a:t>&lt;a </a:t>
            </a:r>
            <a:r>
              <a:rPr lang="en-US" altLang="zh-TW" dirty="0" err="1"/>
              <a:t>href</a:t>
            </a:r>
            <a:r>
              <a:rPr lang="en-US" altLang="zh-TW" dirty="0"/>
              <a:t>="</a:t>
            </a:r>
            <a:r>
              <a:rPr lang="en-US" altLang="zh-TW" dirty="0" err="1"/>
              <a:t>main.php?mod</a:t>
            </a:r>
            <a:r>
              <a:rPr lang="en-US" altLang="zh-TW" dirty="0"/>
              <a:t>=</a:t>
            </a:r>
            <a:r>
              <a:rPr lang="en-US" altLang="zh-TW" dirty="0" err="1"/>
              <a:t>document&amp;func</a:t>
            </a:r>
            <a:r>
              <a:rPr lang="en-US" altLang="zh-TW" dirty="0"/>
              <a:t>=</a:t>
            </a:r>
            <a:r>
              <a:rPr lang="en-US" altLang="zh-TW" dirty="0" err="1"/>
              <a:t>do_get_document&amp;doc_id</a:t>
            </a:r>
            <a:r>
              <a:rPr lang="en-US" altLang="zh-TW" dirty="0"/>
              <a:t>=117&amp;site_id=0"&gt;</a:t>
            </a:r>
          </a:p>
          <a:p>
            <a:r>
              <a:rPr lang="en-US" altLang="zh-TW" dirty="0" smtClean="0"/>
              <a:t>&lt;</a:t>
            </a:r>
            <a:r>
              <a:rPr lang="en-US" altLang="zh-TW" dirty="0" err="1" smtClean="0"/>
              <a:t>img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src</a:t>
            </a:r>
            <a:r>
              <a:rPr lang="en-US" altLang="zh-TW" dirty="0" smtClean="0"/>
              <a:t>="./modules/document/images/clip.png" </a:t>
            </a:r>
          </a:p>
          <a:p>
            <a:r>
              <a:rPr lang="en-US" altLang="zh-TW" dirty="0" smtClean="0"/>
              <a:t>title="</a:t>
            </a:r>
            <a:r>
              <a:rPr lang="zh-TW" altLang="en-US" dirty="0" smtClean="0"/>
              <a:t>西洋語文學系系主任遴選</a:t>
            </a:r>
            <a:r>
              <a:rPr lang="zh-TW" altLang="en-US" dirty="0"/>
              <a:t>辦法</a:t>
            </a:r>
            <a:r>
              <a:rPr lang="en-US" altLang="zh-TW" dirty="0"/>
              <a:t>.20131209.doc" </a:t>
            </a:r>
            <a:endParaRPr lang="en-US" altLang="zh-TW" dirty="0" smtClean="0"/>
          </a:p>
          <a:p>
            <a:r>
              <a:rPr lang="en-US" altLang="zh-TW" dirty="0" smtClean="0"/>
              <a:t>alt</a:t>
            </a:r>
            <a:r>
              <a:rPr lang="en-US" altLang="zh-TW" dirty="0"/>
              <a:t>="</a:t>
            </a:r>
            <a:r>
              <a:rPr lang="zh-TW" altLang="en-US" dirty="0"/>
              <a:t>西洋語文學系系主任遴選辦法</a:t>
            </a:r>
            <a:r>
              <a:rPr lang="en-US" altLang="zh-TW" dirty="0"/>
              <a:t>.20131209.doc" border="0"  /&gt;</a:t>
            </a:r>
          </a:p>
          <a:p>
            <a:r>
              <a:rPr lang="en-US" altLang="zh-TW" dirty="0" smtClean="0"/>
              <a:t>&lt;/</a:t>
            </a:r>
            <a:r>
              <a:rPr lang="en-US" altLang="zh-TW" dirty="0"/>
              <a:t>a&gt;</a:t>
            </a:r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787996" y="2677386"/>
            <a:ext cx="6873677" cy="5341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/>
              <a:t>&lt;a </a:t>
            </a:r>
            <a:r>
              <a:rPr lang="en-US" altLang="zh-TW" dirty="0" err="1"/>
              <a:t>href</a:t>
            </a:r>
            <a:r>
              <a:rPr lang="en-US" altLang="zh-TW" dirty="0"/>
              <a:t>="http://lic.nuk.edu.tw/</a:t>
            </a:r>
            <a:r>
              <a:rPr lang="en-US" altLang="zh-TW" dirty="0" err="1"/>
              <a:t>ezfiles</a:t>
            </a:r>
            <a:r>
              <a:rPr lang="en-US" altLang="zh-TW" dirty="0"/>
              <a:t>/9/1009/</a:t>
            </a:r>
            <a:r>
              <a:rPr lang="en-US" altLang="zh-TW" dirty="0" err="1"/>
              <a:t>img</a:t>
            </a:r>
            <a:r>
              <a:rPr lang="en-US" altLang="zh-TW" dirty="0"/>
              <a:t>/26/</a:t>
            </a:r>
            <a:r>
              <a:rPr lang="en-US" altLang="zh-TW" dirty="0">
                <a:solidFill>
                  <a:srgbClr val="FF0000"/>
                </a:solidFill>
              </a:rPr>
              <a:t>269782108.pdf</a:t>
            </a:r>
            <a:r>
              <a:rPr lang="en-US" altLang="zh-TW" dirty="0"/>
              <a:t>" </a:t>
            </a:r>
            <a:endParaRPr lang="en-US" altLang="zh-TW" dirty="0" smtClean="0"/>
          </a:p>
          <a:p>
            <a:r>
              <a:rPr lang="en-US" altLang="zh-TW" dirty="0" smtClean="0"/>
              <a:t>target</a:t>
            </a:r>
            <a:r>
              <a:rPr lang="en-US" altLang="zh-TW" dirty="0"/>
              <a:t>="_blank" &gt;</a:t>
            </a:r>
            <a:r>
              <a:rPr lang="zh-TW" altLang="en-US" dirty="0"/>
              <a:t>圖資館募款</a:t>
            </a:r>
            <a:r>
              <a:rPr lang="en-US" altLang="zh-TW" dirty="0"/>
              <a:t>DM&lt;/a&gt;</a:t>
            </a:r>
            <a:endParaRPr lang="zh-TW" altLang="en-US" dirty="0"/>
          </a:p>
        </p:txBody>
      </p:sp>
      <p:sp>
        <p:nvSpPr>
          <p:cNvPr id="6" name="矩形 5"/>
          <p:cNvSpPr/>
          <p:nvPr/>
        </p:nvSpPr>
        <p:spPr>
          <a:xfrm>
            <a:off x="1619672" y="2710299"/>
            <a:ext cx="5904656" cy="26708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1619672" y="4647808"/>
            <a:ext cx="7488832" cy="323165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向下箭號 7"/>
          <p:cNvSpPr/>
          <p:nvPr/>
        </p:nvSpPr>
        <p:spPr>
          <a:xfrm rot="1946701">
            <a:off x="6444471" y="4259953"/>
            <a:ext cx="28803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6660232" y="400126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solidFill>
                  <a:srgbClr val="0070C0"/>
                </a:solidFill>
              </a:rPr>
              <a:t>參數一堆</a:t>
            </a:r>
            <a:endParaRPr lang="zh-TW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45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該</a:t>
            </a:r>
            <a:r>
              <a:rPr lang="zh-TW" altLang="en-US" dirty="0" smtClean="0"/>
              <a:t>怎麼</a:t>
            </a:r>
            <a:r>
              <a:rPr lang="zh-TW" altLang="en-US" dirty="0"/>
              <a:t>做</a:t>
            </a:r>
            <a:r>
              <a:rPr lang="zh-TW" altLang="en-US" dirty="0" smtClean="0"/>
              <a:t>？</a:t>
            </a:r>
            <a:r>
              <a:rPr lang="en-US" altLang="zh-TW" dirty="0" smtClean="0"/>
              <a:t>-</a:t>
            </a:r>
            <a:r>
              <a:rPr lang="zh-TW" altLang="en-US" dirty="0"/>
              <a:t>存在數</a:t>
            </a:r>
            <a:r>
              <a:rPr lang="en-US" altLang="zh-TW" dirty="0" smtClean="0"/>
              <a:t>Presence(6/7)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/>
            <a:r>
              <a:rPr lang="zh-TW" altLang="en-US" dirty="0" smtClean="0"/>
              <a:t>範例二</a:t>
            </a:r>
            <a:endParaRPr lang="en-US" altLang="zh-TW" dirty="0" smtClean="0"/>
          </a:p>
          <a:p>
            <a:pPr lvl="1"/>
            <a:endParaRPr lang="en-US" altLang="zh-TW" dirty="0"/>
          </a:p>
          <a:p>
            <a:pPr lvl="1"/>
            <a:endParaRPr lang="en-US" altLang="zh-TW" dirty="0" smtClean="0"/>
          </a:p>
          <a:p>
            <a:pPr lvl="2"/>
            <a:endParaRPr lang="en-US" altLang="zh-TW" dirty="0" smtClean="0"/>
          </a:p>
          <a:p>
            <a:pPr lvl="2"/>
            <a:r>
              <a:rPr lang="zh-TW" altLang="en-US" dirty="0" smtClean="0"/>
              <a:t>範例三</a:t>
            </a:r>
            <a:endParaRPr lang="zh-TW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1737028" y="1870348"/>
            <a:ext cx="69853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altLang="zh-TW" dirty="0"/>
              <a:t>&lt;a href="http://www.im.nuk.edu.tw/index.php</a:t>
            </a:r>
            <a:r>
              <a:rPr lang="pt-BR" altLang="zh-TW" dirty="0" smtClean="0"/>
              <a:t>?</a:t>
            </a:r>
          </a:p>
          <a:p>
            <a:r>
              <a:rPr lang="pt-BR" altLang="zh-TW" dirty="0" smtClean="0"/>
              <a:t>option=com_rsform&amp;amp;task=submissions.view.file&amp;amp;</a:t>
            </a:r>
          </a:p>
          <a:p>
            <a:r>
              <a:rPr lang="pt-BR" altLang="zh-TW" dirty="0" smtClean="0"/>
              <a:t>hash=55ce64ca7a0710abb34cfd74d5de951a</a:t>
            </a:r>
            <a:r>
              <a:rPr lang="pt-BR" altLang="zh-TW" dirty="0"/>
              <a:t>"&gt;NUKIM_</a:t>
            </a:r>
            <a:r>
              <a:rPr lang="zh-TW" altLang="pt-BR" dirty="0"/>
              <a:t>切結書</a:t>
            </a:r>
            <a:r>
              <a:rPr lang="pt-BR" altLang="zh-TW" dirty="0"/>
              <a:t>.docx&lt;/a&gt;</a:t>
            </a:r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1706176" y="3839924"/>
            <a:ext cx="61282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altLang="zh-TW" dirty="0"/>
              <a:t>&lt;a href="http://www.csie.nuk.edu.tw/download.php?t=5007</a:t>
            </a:r>
            <a:r>
              <a:rPr lang="pt-BR" altLang="zh-TW" dirty="0" smtClean="0"/>
              <a:t>"&gt;</a:t>
            </a:r>
          </a:p>
          <a:p>
            <a:r>
              <a:rPr lang="zh-TW" altLang="pt-BR" dirty="0" smtClean="0"/>
              <a:t>在職</a:t>
            </a:r>
            <a:r>
              <a:rPr lang="zh-TW" altLang="pt-BR" dirty="0"/>
              <a:t>班課程表（</a:t>
            </a:r>
            <a:r>
              <a:rPr lang="pt-BR" altLang="zh-TW" dirty="0"/>
              <a:t>103</a:t>
            </a:r>
            <a:r>
              <a:rPr lang="zh-TW" altLang="pt-BR" dirty="0"/>
              <a:t>入學適用）</a:t>
            </a:r>
            <a:r>
              <a:rPr lang="pt-BR" altLang="zh-TW" dirty="0"/>
              <a:t>&lt;/a&gt;</a:t>
            </a:r>
            <a:endParaRPr lang="zh-TW" altLang="en-US" dirty="0"/>
          </a:p>
        </p:txBody>
      </p:sp>
      <p:sp>
        <p:nvSpPr>
          <p:cNvPr id="6" name="矩形 5"/>
          <p:cNvSpPr/>
          <p:nvPr/>
        </p:nvSpPr>
        <p:spPr>
          <a:xfrm>
            <a:off x="2585884" y="1919496"/>
            <a:ext cx="3831664" cy="26584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1797616" y="2185337"/>
            <a:ext cx="5628044" cy="261075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1797616" y="2446804"/>
            <a:ext cx="4259892" cy="28764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2540164" y="3894393"/>
            <a:ext cx="5082088" cy="26107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向下箭號 9"/>
          <p:cNvSpPr/>
          <p:nvPr/>
        </p:nvSpPr>
        <p:spPr>
          <a:xfrm rot="1462289">
            <a:off x="7282373" y="3569989"/>
            <a:ext cx="261372" cy="3389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文字方塊 10"/>
          <p:cNvSpPr txBox="1"/>
          <p:nvPr/>
        </p:nvSpPr>
        <p:spPr>
          <a:xfrm>
            <a:off x="7425660" y="3284984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solidFill>
                  <a:srgbClr val="0070C0"/>
                </a:solidFill>
              </a:rPr>
              <a:t>代號</a:t>
            </a:r>
            <a:endParaRPr lang="zh-TW" altLang="en-US" dirty="0">
              <a:solidFill>
                <a:srgbClr val="0070C0"/>
              </a:solidFill>
            </a:endParaRPr>
          </a:p>
        </p:txBody>
      </p:sp>
      <p:sp>
        <p:nvSpPr>
          <p:cNvPr id="12" name="向下箭號 11"/>
          <p:cNvSpPr/>
          <p:nvPr/>
        </p:nvSpPr>
        <p:spPr>
          <a:xfrm rot="8185950">
            <a:off x="5608655" y="2687250"/>
            <a:ext cx="261372" cy="3389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文字方塊 12"/>
          <p:cNvSpPr txBox="1"/>
          <p:nvPr/>
        </p:nvSpPr>
        <p:spPr>
          <a:xfrm>
            <a:off x="5868144" y="2793678"/>
            <a:ext cx="1223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solidFill>
                  <a:srgbClr val="0070C0"/>
                </a:solidFill>
              </a:rPr>
              <a:t>參數</a:t>
            </a:r>
            <a:r>
              <a:rPr lang="en-US" altLang="zh-TW" dirty="0" smtClean="0">
                <a:solidFill>
                  <a:srgbClr val="0070C0"/>
                </a:solidFill>
              </a:rPr>
              <a:t>+</a:t>
            </a:r>
            <a:r>
              <a:rPr lang="zh-TW" altLang="en-US" dirty="0" smtClean="0">
                <a:solidFill>
                  <a:srgbClr val="0070C0"/>
                </a:solidFill>
              </a:rPr>
              <a:t>加密</a:t>
            </a:r>
            <a:endParaRPr lang="zh-TW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496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該怎麼做</a:t>
            </a:r>
            <a:r>
              <a:rPr lang="zh-TW" altLang="en-US" dirty="0" smtClean="0"/>
              <a:t>？</a:t>
            </a:r>
            <a:r>
              <a:rPr lang="en-US" altLang="zh-TW" dirty="0" smtClean="0"/>
              <a:t>-</a:t>
            </a:r>
            <a:r>
              <a:rPr lang="zh-TW" altLang="en-US" dirty="0"/>
              <a:t>存在數</a:t>
            </a:r>
            <a:r>
              <a:rPr lang="en-US" altLang="zh-TW" dirty="0" smtClean="0"/>
              <a:t>Presence(7/7)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zh-TW" altLang="en-US" dirty="0" smtClean="0">
                <a:solidFill>
                  <a:srgbClr val="FF0000"/>
                </a:solidFill>
              </a:rPr>
              <a:t>解放</a:t>
            </a:r>
            <a:r>
              <a:rPr lang="en-US" altLang="zh-TW" dirty="0" smtClean="0">
                <a:solidFill>
                  <a:srgbClr val="FF0000"/>
                </a:solidFill>
              </a:rPr>
              <a:t>robots.txt</a:t>
            </a:r>
            <a:r>
              <a:rPr lang="zh-TW" altLang="en-US" dirty="0" smtClean="0">
                <a:solidFill>
                  <a:srgbClr val="FF0000"/>
                </a:solidFill>
              </a:rPr>
              <a:t>的限制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marL="914400" lvl="2" indent="0">
              <a:buNone/>
            </a:pPr>
            <a:r>
              <a:rPr lang="en-US" altLang="zh-TW" b="1" dirty="0"/>
              <a:t>robots.txt </a:t>
            </a:r>
            <a:r>
              <a:rPr lang="zh-TW" altLang="en-US" dirty="0"/>
              <a:t>檔案位於</a:t>
            </a:r>
            <a:r>
              <a:rPr lang="zh-TW" altLang="en-US" dirty="0">
                <a:solidFill>
                  <a:srgbClr val="FF0000"/>
                </a:solidFill>
              </a:rPr>
              <a:t>網站根目錄</a:t>
            </a:r>
            <a:r>
              <a:rPr lang="zh-TW" altLang="en-US" dirty="0"/>
              <a:t>，能夠向搜尋引擎檢索器表明您</a:t>
            </a:r>
            <a:r>
              <a:rPr lang="zh-TW" altLang="en-US" dirty="0">
                <a:solidFill>
                  <a:srgbClr val="FF0000"/>
                </a:solidFill>
              </a:rPr>
              <a:t>不希望</a:t>
            </a:r>
            <a:r>
              <a:rPr lang="zh-TW" altLang="en-US" dirty="0"/>
              <a:t>檢索器</a:t>
            </a:r>
            <a:r>
              <a:rPr lang="zh-TW" altLang="en-US" dirty="0">
                <a:solidFill>
                  <a:srgbClr val="FF0000"/>
                </a:solidFill>
              </a:rPr>
              <a:t>存取的網站內容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08" y="3545318"/>
            <a:ext cx="4464496" cy="2171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307112" y="4597817"/>
            <a:ext cx="3528392" cy="1956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9" name="Picture 2" descr="http://icons.iconarchive.com/icons/icons8/ios7/64/Holidays-Spider-i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1880" y="2431136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群組 9"/>
          <p:cNvGrpSpPr/>
          <p:nvPr/>
        </p:nvGrpSpPr>
        <p:grpSpPr>
          <a:xfrm>
            <a:off x="5204832" y="3040736"/>
            <a:ext cx="3600400" cy="2638075"/>
            <a:chOff x="5204832" y="3040736"/>
            <a:chExt cx="3600400" cy="2638075"/>
          </a:xfrm>
        </p:grpSpPr>
        <p:grpSp>
          <p:nvGrpSpPr>
            <p:cNvPr id="6" name="群組 5"/>
            <p:cNvGrpSpPr/>
            <p:nvPr/>
          </p:nvGrpSpPr>
          <p:grpSpPr>
            <a:xfrm>
              <a:off x="5204832" y="3040736"/>
              <a:ext cx="3600400" cy="2638075"/>
              <a:chOff x="1259632" y="3527229"/>
              <a:chExt cx="3600400" cy="2638075"/>
            </a:xfrm>
          </p:grpSpPr>
          <p:graphicFrame>
            <p:nvGraphicFramePr>
              <p:cNvPr id="7" name="資料庫圖表 6"/>
              <p:cNvGraphicFramePr/>
              <p:nvPr>
                <p:extLst>
                  <p:ext uri="{D42A27DB-BD31-4B8C-83A1-F6EECF244321}">
                    <p14:modId xmlns:p14="http://schemas.microsoft.com/office/powerpoint/2010/main" val="1905370727"/>
                  </p:ext>
                </p:extLst>
              </p:nvPr>
            </p:nvGraphicFramePr>
            <p:xfrm>
              <a:off x="1331640" y="4149080"/>
              <a:ext cx="3456384" cy="1944216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4" r:lo="rId5" r:qs="rId6" r:cs="rId7"/>
              </a:graphicData>
            </a:graphic>
          </p:graphicFrame>
          <p:sp>
            <p:nvSpPr>
              <p:cNvPr id="5" name="矩形 4"/>
              <p:cNvSpPr/>
              <p:nvPr/>
            </p:nvSpPr>
            <p:spPr>
              <a:xfrm>
                <a:off x="1259632" y="4077072"/>
                <a:ext cx="3600400" cy="2088232"/>
              </a:xfrm>
              <a:prstGeom prst="rect">
                <a:avLst/>
              </a:prstGeom>
              <a:noFill/>
              <a:ln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pic>
            <p:nvPicPr>
              <p:cNvPr id="5125" name="Picture 5" descr="http://icons.iconarchive.com/icons/iconka/buddy/64/robot-male-icon.png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1640" y="3527229"/>
                <a:ext cx="609600" cy="609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5127" name="Picture 7" descr="Notepad icon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9280" y="3193096"/>
              <a:ext cx="390322" cy="3903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橢圓 10"/>
          <p:cNvSpPr/>
          <p:nvPr/>
        </p:nvSpPr>
        <p:spPr>
          <a:xfrm>
            <a:off x="291872" y="3887336"/>
            <a:ext cx="376456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3" name="直線接點 12"/>
          <p:cNvCxnSpPr/>
          <p:nvPr/>
        </p:nvCxnSpPr>
        <p:spPr>
          <a:xfrm>
            <a:off x="1475656" y="5589240"/>
            <a:ext cx="18002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7546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59259E-6 L -0.16302 0.06968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60" y="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該怎麼做？</a:t>
            </a:r>
            <a:r>
              <a:rPr lang="en-US" altLang="zh-TW" dirty="0" smtClean="0"/>
              <a:t>-</a:t>
            </a:r>
            <a:r>
              <a:rPr lang="zh-TW" altLang="en-US" dirty="0" smtClean="0"/>
              <a:t>能見度 </a:t>
            </a:r>
            <a:r>
              <a:rPr lang="en-US" altLang="zh-TW" dirty="0" smtClean="0"/>
              <a:t>Visibility(1/4)</a:t>
            </a:r>
            <a:r>
              <a:rPr lang="en-US" altLang="zh-TW" b="1" dirty="0" smtClean="0"/>
              <a:t> 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主控權為他人，不易操作</a:t>
            </a:r>
            <a:endParaRPr lang="en-US" altLang="zh-TW" dirty="0" smtClean="0"/>
          </a:p>
          <a:p>
            <a:r>
              <a:rPr lang="zh-TW" altLang="en-US" dirty="0" smtClean="0">
                <a:solidFill>
                  <a:srgbClr val="FF0000"/>
                </a:solidFill>
              </a:rPr>
              <a:t>提升自我之價值</a:t>
            </a:r>
            <a:r>
              <a:rPr lang="zh-TW" altLang="en-US" dirty="0" smtClean="0"/>
              <a:t>獲取他人之認可</a:t>
            </a:r>
            <a:endParaRPr lang="en-US" altLang="zh-TW" dirty="0" smtClean="0"/>
          </a:p>
          <a:p>
            <a:r>
              <a:rPr lang="zh-TW" altLang="en-US" dirty="0" smtClean="0"/>
              <a:t>瞭解網站使用者之行為與趨勢</a:t>
            </a:r>
            <a:endParaRPr lang="en-US" altLang="zh-TW" dirty="0" smtClean="0"/>
          </a:p>
          <a:p>
            <a:r>
              <a:rPr lang="zh-TW" altLang="en-US" dirty="0"/>
              <a:t>自我</a:t>
            </a:r>
            <a:r>
              <a:rPr lang="zh-TW" altLang="en-US" dirty="0" smtClean="0"/>
              <a:t>網站分析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09997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該怎麼做</a:t>
            </a:r>
            <a:r>
              <a:rPr lang="zh-TW" altLang="en-US" dirty="0" smtClean="0"/>
              <a:t>？</a:t>
            </a:r>
            <a:r>
              <a:rPr lang="en-US" altLang="zh-TW" dirty="0" smtClean="0"/>
              <a:t>-</a:t>
            </a:r>
            <a:r>
              <a:rPr lang="zh-TW" altLang="en-US" dirty="0" smtClean="0"/>
              <a:t>能見度 </a:t>
            </a:r>
            <a:r>
              <a:rPr lang="en-US" altLang="zh-TW" dirty="0" smtClean="0"/>
              <a:t>Visibility(2/4)</a:t>
            </a:r>
            <a:r>
              <a:rPr lang="en-US" altLang="zh-TW" b="1" dirty="0" smtClean="0"/>
              <a:t> 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網站流量</a:t>
            </a:r>
            <a:r>
              <a:rPr lang="zh-TW" altLang="en-US" dirty="0" smtClean="0">
                <a:solidFill>
                  <a:srgbClr val="FF0000"/>
                </a:solidFill>
              </a:rPr>
              <a:t>來源分析</a:t>
            </a:r>
            <a:endParaRPr lang="zh-TW" altLang="en-US" dirty="0">
              <a:solidFill>
                <a:srgbClr val="FF0000"/>
              </a:solidFill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485" y="2136284"/>
            <a:ext cx="8208912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群組 6"/>
          <p:cNvGrpSpPr/>
          <p:nvPr/>
        </p:nvGrpSpPr>
        <p:grpSpPr>
          <a:xfrm>
            <a:off x="789484" y="4293096"/>
            <a:ext cx="1118220" cy="761608"/>
            <a:chOff x="789484" y="4293096"/>
            <a:chExt cx="1118220" cy="761608"/>
          </a:xfrm>
        </p:grpSpPr>
        <p:sp>
          <p:nvSpPr>
            <p:cNvPr id="4" name="矩形 3"/>
            <p:cNvSpPr/>
            <p:nvPr/>
          </p:nvSpPr>
          <p:spPr>
            <a:xfrm>
              <a:off x="789485" y="4293096"/>
              <a:ext cx="1118219" cy="28803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789484" y="4910688"/>
              <a:ext cx="1118219" cy="14401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8" name="群組 7"/>
          <p:cNvGrpSpPr/>
          <p:nvPr/>
        </p:nvGrpSpPr>
        <p:grpSpPr>
          <a:xfrm>
            <a:off x="676752" y="4362440"/>
            <a:ext cx="1158944" cy="736848"/>
            <a:chOff x="676752" y="4362440"/>
            <a:chExt cx="1158944" cy="736848"/>
          </a:xfrm>
        </p:grpSpPr>
        <p:sp>
          <p:nvSpPr>
            <p:cNvPr id="6" name="矩形圖說文字 5"/>
            <p:cNvSpPr/>
            <p:nvPr/>
          </p:nvSpPr>
          <p:spPr>
            <a:xfrm>
              <a:off x="683568" y="4362440"/>
              <a:ext cx="1152128" cy="216024"/>
            </a:xfrm>
            <a:prstGeom prst="wedgeRectCallout">
              <a:avLst>
                <a:gd name="adj1" fmla="val 75068"/>
                <a:gd name="adj2" fmla="val 48390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TW" altLang="en-US" dirty="0" smtClean="0"/>
                <a:t>直接點擊</a:t>
              </a:r>
              <a:endParaRPr lang="zh-TW" altLang="en-US" dirty="0"/>
            </a:p>
          </p:txBody>
        </p:sp>
        <p:sp>
          <p:nvSpPr>
            <p:cNvPr id="9" name="矩形圖說文字 8"/>
            <p:cNvSpPr/>
            <p:nvPr/>
          </p:nvSpPr>
          <p:spPr>
            <a:xfrm>
              <a:off x="676752" y="4622852"/>
              <a:ext cx="1152128" cy="216024"/>
            </a:xfrm>
            <a:prstGeom prst="wedgeRectCallout">
              <a:avLst>
                <a:gd name="adj1" fmla="val 73084"/>
                <a:gd name="adj2" fmla="val 23698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dirty="0" smtClean="0"/>
                <a:t>Google</a:t>
              </a:r>
              <a:endParaRPr lang="zh-TW" altLang="en-US" dirty="0"/>
            </a:p>
          </p:txBody>
        </p:sp>
        <p:sp>
          <p:nvSpPr>
            <p:cNvPr id="11" name="矩形圖說文字 10"/>
            <p:cNvSpPr/>
            <p:nvPr/>
          </p:nvSpPr>
          <p:spPr>
            <a:xfrm>
              <a:off x="683568" y="4883264"/>
              <a:ext cx="1152128" cy="216024"/>
            </a:xfrm>
            <a:prstGeom prst="wedgeRectCallout">
              <a:avLst>
                <a:gd name="adj1" fmla="val 75729"/>
                <a:gd name="adj2" fmla="val 2534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TW" altLang="en-US" dirty="0" smtClean="0"/>
                <a:t>教務處</a:t>
              </a:r>
              <a:endParaRPr lang="zh-TW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72442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該怎麼做</a:t>
            </a:r>
            <a:r>
              <a:rPr lang="zh-TW" altLang="en-US" dirty="0" smtClean="0"/>
              <a:t>？</a:t>
            </a:r>
            <a:r>
              <a:rPr lang="en-US" altLang="zh-TW" dirty="0" smtClean="0"/>
              <a:t>-</a:t>
            </a:r>
            <a:r>
              <a:rPr lang="zh-TW" altLang="en-US" dirty="0" smtClean="0"/>
              <a:t>能見度 </a:t>
            </a:r>
            <a:r>
              <a:rPr lang="en-US" altLang="zh-TW" dirty="0" smtClean="0"/>
              <a:t>Visibility(3/4)</a:t>
            </a:r>
            <a:r>
              <a:rPr lang="en-US" altLang="zh-TW" b="1" dirty="0" smtClean="0"/>
              <a:t> 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內容分析</a:t>
            </a:r>
            <a:endParaRPr lang="zh-TW" altLang="en-US" dirty="0">
              <a:solidFill>
                <a:srgbClr val="FF000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348880"/>
            <a:ext cx="5949950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群組 10"/>
          <p:cNvGrpSpPr/>
          <p:nvPr/>
        </p:nvGrpSpPr>
        <p:grpSpPr>
          <a:xfrm>
            <a:off x="1987332" y="2542044"/>
            <a:ext cx="2800692" cy="3794636"/>
            <a:chOff x="1987332" y="2542044"/>
            <a:chExt cx="2800692" cy="3794636"/>
          </a:xfrm>
        </p:grpSpPr>
        <p:sp>
          <p:nvSpPr>
            <p:cNvPr id="4" name="矩形 3"/>
            <p:cNvSpPr/>
            <p:nvPr/>
          </p:nvSpPr>
          <p:spPr>
            <a:xfrm>
              <a:off x="3203848" y="2780928"/>
              <a:ext cx="1584176" cy="355575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1987332" y="2542044"/>
              <a:ext cx="936104" cy="216024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8" name="群組 7"/>
          <p:cNvGrpSpPr/>
          <p:nvPr/>
        </p:nvGrpSpPr>
        <p:grpSpPr>
          <a:xfrm>
            <a:off x="2915816" y="3974584"/>
            <a:ext cx="288032" cy="487680"/>
            <a:chOff x="2915816" y="3974584"/>
            <a:chExt cx="288032" cy="487680"/>
          </a:xfrm>
        </p:grpSpPr>
        <p:cxnSp>
          <p:nvCxnSpPr>
            <p:cNvPr id="7" name="直線單箭頭接點 6"/>
            <p:cNvCxnSpPr/>
            <p:nvPr/>
          </p:nvCxnSpPr>
          <p:spPr>
            <a:xfrm>
              <a:off x="2923436" y="3974584"/>
              <a:ext cx="280412" cy="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線單箭頭接點 8"/>
            <p:cNvCxnSpPr/>
            <p:nvPr/>
          </p:nvCxnSpPr>
          <p:spPr>
            <a:xfrm>
              <a:off x="2923436" y="4210804"/>
              <a:ext cx="280412" cy="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線單箭頭接點 9"/>
            <p:cNvCxnSpPr/>
            <p:nvPr/>
          </p:nvCxnSpPr>
          <p:spPr>
            <a:xfrm>
              <a:off x="2915816" y="4462264"/>
              <a:ext cx="280412" cy="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群組 12"/>
          <p:cNvGrpSpPr/>
          <p:nvPr/>
        </p:nvGrpSpPr>
        <p:grpSpPr>
          <a:xfrm>
            <a:off x="4932040" y="3815328"/>
            <a:ext cx="1377632" cy="810724"/>
            <a:chOff x="7380312" y="3815328"/>
            <a:chExt cx="1377632" cy="810724"/>
          </a:xfrm>
        </p:grpSpPr>
        <p:sp>
          <p:nvSpPr>
            <p:cNvPr id="12" name="矩形圖說文字 11"/>
            <p:cNvSpPr/>
            <p:nvPr/>
          </p:nvSpPr>
          <p:spPr>
            <a:xfrm>
              <a:off x="7380312" y="3815328"/>
              <a:ext cx="1368152" cy="216024"/>
            </a:xfrm>
            <a:prstGeom prst="wedgeRectCallout">
              <a:avLst>
                <a:gd name="adj1" fmla="val -69546"/>
                <a:gd name="adj2" fmla="val 34281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TW" altLang="en-US" dirty="0" smtClean="0"/>
                <a:t>首頁</a:t>
              </a:r>
              <a:endParaRPr lang="zh-TW" altLang="en-US" dirty="0"/>
            </a:p>
          </p:txBody>
        </p:sp>
        <p:sp>
          <p:nvSpPr>
            <p:cNvPr id="14" name="矩形圖說文字 13"/>
            <p:cNvSpPr/>
            <p:nvPr/>
          </p:nvSpPr>
          <p:spPr>
            <a:xfrm>
              <a:off x="7380312" y="4111516"/>
              <a:ext cx="1368152" cy="216024"/>
            </a:xfrm>
            <a:prstGeom prst="wedgeRectCallout">
              <a:avLst>
                <a:gd name="adj1" fmla="val -69760"/>
                <a:gd name="adj2" fmla="val 16643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TW" altLang="en-US" dirty="0" smtClean="0"/>
                <a:t>歷屆考古題</a:t>
              </a:r>
              <a:endParaRPr lang="zh-TW" altLang="en-US" dirty="0"/>
            </a:p>
          </p:txBody>
        </p:sp>
        <p:sp>
          <p:nvSpPr>
            <p:cNvPr id="15" name="矩形圖說文字 14"/>
            <p:cNvSpPr/>
            <p:nvPr/>
          </p:nvSpPr>
          <p:spPr>
            <a:xfrm>
              <a:off x="7389792" y="4410028"/>
              <a:ext cx="1368152" cy="216024"/>
            </a:xfrm>
            <a:prstGeom prst="wedgeRectCallout">
              <a:avLst>
                <a:gd name="adj1" fmla="val -70873"/>
                <a:gd name="adj2" fmla="val -29213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zh-TW" altLang="en-US" sz="1000" dirty="0"/>
                <a:t>網路世界大學排名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7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該怎麼做</a:t>
            </a:r>
            <a:r>
              <a:rPr lang="zh-TW" altLang="en-US" dirty="0" smtClean="0"/>
              <a:t>？</a:t>
            </a:r>
            <a:r>
              <a:rPr lang="en-US" altLang="zh-TW" dirty="0" smtClean="0"/>
              <a:t>-</a:t>
            </a:r>
            <a:r>
              <a:rPr lang="zh-TW" altLang="en-US" dirty="0" smtClean="0"/>
              <a:t>能見度 </a:t>
            </a:r>
            <a:r>
              <a:rPr lang="en-US" altLang="zh-TW" dirty="0" smtClean="0"/>
              <a:t>Visibility(4/4)</a:t>
            </a:r>
            <a:r>
              <a:rPr lang="en-US" altLang="zh-TW" b="1" dirty="0" smtClean="0"/>
              <a:t> 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關鍵字</a:t>
            </a:r>
            <a:r>
              <a:rPr lang="zh-TW" altLang="en-US" dirty="0" smtClean="0"/>
              <a:t>分析</a:t>
            </a:r>
            <a:endParaRPr lang="zh-TW" altLang="en-US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2132856"/>
            <a:ext cx="8676456" cy="4725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群組 3"/>
          <p:cNvGrpSpPr/>
          <p:nvPr/>
        </p:nvGrpSpPr>
        <p:grpSpPr>
          <a:xfrm>
            <a:off x="461824" y="4392156"/>
            <a:ext cx="1118220" cy="1275556"/>
            <a:chOff x="461824" y="4392156"/>
            <a:chExt cx="1118220" cy="1275556"/>
          </a:xfrm>
        </p:grpSpPr>
        <p:sp>
          <p:nvSpPr>
            <p:cNvPr id="5" name="矩形 4"/>
            <p:cNvSpPr/>
            <p:nvPr/>
          </p:nvSpPr>
          <p:spPr>
            <a:xfrm>
              <a:off x="461825" y="4392156"/>
              <a:ext cx="1118219" cy="28803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61824" y="5009748"/>
              <a:ext cx="1118219" cy="14401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467546" y="5523696"/>
              <a:ext cx="1112498" cy="14401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1820456" y="6237312"/>
            <a:ext cx="1285860" cy="36004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1812836" y="5444832"/>
            <a:ext cx="1285860" cy="16611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1820456" y="5848692"/>
            <a:ext cx="1285860" cy="36004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1812836" y="5239092"/>
            <a:ext cx="1285860" cy="16611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/>
          <p:cNvSpPr/>
          <p:nvPr/>
        </p:nvSpPr>
        <p:spPr>
          <a:xfrm>
            <a:off x="1812836" y="4850472"/>
            <a:ext cx="1285860" cy="16611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247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b="1" dirty="0"/>
              <a:t>網站結構</a:t>
            </a:r>
            <a:r>
              <a:rPr lang="zh-TW" altLang="en-US" dirty="0"/>
              <a:t>中建議的</a:t>
            </a:r>
            <a:r>
              <a:rPr lang="zh-TW" altLang="en-US" dirty="0" smtClean="0"/>
              <a:t>項目</a:t>
            </a:r>
            <a:r>
              <a:rPr lang="en-US" altLang="zh-TW" dirty="0" smtClean="0"/>
              <a:t>(1/4)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目錄</a:t>
            </a:r>
            <a:r>
              <a:rPr lang="zh-TW" altLang="en-US" dirty="0">
                <a:solidFill>
                  <a:srgbClr val="FF0000"/>
                </a:solidFill>
              </a:rPr>
              <a:t>結構扁平</a:t>
            </a:r>
            <a:r>
              <a:rPr lang="zh-TW" altLang="en-US" dirty="0" smtClean="0">
                <a:solidFill>
                  <a:srgbClr val="FF0000"/>
                </a:solidFill>
              </a:rPr>
              <a:t>化</a:t>
            </a:r>
            <a:r>
              <a:rPr lang="en-US" altLang="zh-TW" dirty="0" smtClean="0"/>
              <a:t>-</a:t>
            </a:r>
            <a:r>
              <a:rPr lang="zh-TW" altLang="en-US" dirty="0" smtClean="0"/>
              <a:t>搜尋引擎</a:t>
            </a:r>
            <a:endParaRPr lang="en-US" altLang="zh-TW" dirty="0"/>
          </a:p>
          <a:p>
            <a:endParaRPr lang="zh-TW" altLang="en-US" dirty="0"/>
          </a:p>
        </p:txBody>
      </p:sp>
      <p:sp>
        <p:nvSpPr>
          <p:cNvPr id="4" name="矩形 3"/>
          <p:cNvSpPr/>
          <p:nvPr/>
        </p:nvSpPr>
        <p:spPr>
          <a:xfrm>
            <a:off x="1907704" y="2276872"/>
            <a:ext cx="1368152" cy="43204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dirty="0" smtClean="0"/>
              <a:t>首頁</a:t>
            </a:r>
            <a:endParaRPr lang="en-US" altLang="zh-TW" sz="1200" dirty="0" smtClean="0"/>
          </a:p>
          <a:p>
            <a:pPr algn="ctr"/>
            <a:r>
              <a:rPr lang="en-US" altLang="zh-TW" sz="1200" dirty="0" smtClean="0"/>
              <a:t>Index.html</a:t>
            </a:r>
            <a:endParaRPr lang="zh-TW" altLang="en-US" sz="1200" dirty="0"/>
          </a:p>
        </p:txBody>
      </p:sp>
      <p:sp>
        <p:nvSpPr>
          <p:cNvPr id="5" name="矩形 4"/>
          <p:cNvSpPr/>
          <p:nvPr/>
        </p:nvSpPr>
        <p:spPr>
          <a:xfrm>
            <a:off x="971600" y="3020576"/>
            <a:ext cx="936104" cy="43204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dirty="0"/>
              <a:t>內</a:t>
            </a:r>
            <a:r>
              <a:rPr lang="zh-TW" altLang="en-US" sz="1200" dirty="0" smtClean="0"/>
              <a:t>頁</a:t>
            </a:r>
            <a:endParaRPr lang="en-US" altLang="zh-TW" sz="1200" dirty="0" smtClean="0"/>
          </a:p>
          <a:p>
            <a:pPr algn="ctr"/>
            <a:r>
              <a:rPr lang="en-US" altLang="zh-TW" sz="1200" dirty="0" smtClean="0"/>
              <a:t>Page1.html</a:t>
            </a:r>
            <a:endParaRPr lang="zh-TW" altLang="en-US" sz="1200" dirty="0"/>
          </a:p>
        </p:txBody>
      </p:sp>
      <p:sp>
        <p:nvSpPr>
          <p:cNvPr id="6" name="矩形 5"/>
          <p:cNvSpPr/>
          <p:nvPr/>
        </p:nvSpPr>
        <p:spPr>
          <a:xfrm>
            <a:off x="2123728" y="3020576"/>
            <a:ext cx="936104" cy="43204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dirty="0"/>
              <a:t>內</a:t>
            </a:r>
            <a:r>
              <a:rPr lang="zh-TW" altLang="en-US" sz="1200" dirty="0" smtClean="0"/>
              <a:t>頁</a:t>
            </a:r>
            <a:endParaRPr lang="en-US" altLang="zh-TW" sz="1200" dirty="0" smtClean="0"/>
          </a:p>
          <a:p>
            <a:pPr algn="ctr"/>
            <a:r>
              <a:rPr lang="en-US" altLang="zh-TW" sz="1200" dirty="0" smtClean="0"/>
              <a:t>Page2.html</a:t>
            </a:r>
            <a:endParaRPr lang="zh-TW" altLang="en-US" sz="1200" dirty="0"/>
          </a:p>
        </p:txBody>
      </p:sp>
      <p:sp>
        <p:nvSpPr>
          <p:cNvPr id="7" name="矩形 6"/>
          <p:cNvSpPr/>
          <p:nvPr/>
        </p:nvSpPr>
        <p:spPr>
          <a:xfrm>
            <a:off x="3275856" y="3020576"/>
            <a:ext cx="936104" cy="43204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dirty="0"/>
              <a:t>內</a:t>
            </a:r>
            <a:r>
              <a:rPr lang="zh-TW" altLang="en-US" sz="1200" dirty="0" smtClean="0"/>
              <a:t>頁</a:t>
            </a:r>
            <a:endParaRPr lang="en-US" altLang="zh-TW" sz="1200" dirty="0" smtClean="0"/>
          </a:p>
          <a:p>
            <a:pPr algn="ctr"/>
            <a:r>
              <a:rPr lang="en-US" altLang="zh-TW" sz="1200" dirty="0" smtClean="0"/>
              <a:t>Page3.html</a:t>
            </a:r>
            <a:endParaRPr lang="zh-TW" altLang="en-US" sz="1200" dirty="0"/>
          </a:p>
        </p:txBody>
      </p:sp>
      <p:sp>
        <p:nvSpPr>
          <p:cNvPr id="8" name="矩形 7"/>
          <p:cNvSpPr/>
          <p:nvPr/>
        </p:nvSpPr>
        <p:spPr>
          <a:xfrm>
            <a:off x="971600" y="3740656"/>
            <a:ext cx="936104" cy="43204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dirty="0"/>
              <a:t>內</a:t>
            </a:r>
            <a:r>
              <a:rPr lang="zh-TW" altLang="en-US" sz="1200" dirty="0" smtClean="0"/>
              <a:t>頁</a:t>
            </a:r>
            <a:endParaRPr lang="en-US" altLang="zh-TW" sz="1200" dirty="0" smtClean="0"/>
          </a:p>
          <a:p>
            <a:pPr algn="ctr"/>
            <a:r>
              <a:rPr lang="en-US" altLang="zh-TW" sz="1000" dirty="0" smtClean="0"/>
              <a:t>Page1-1.html</a:t>
            </a:r>
            <a:endParaRPr lang="zh-TW" altLang="en-US" sz="1000" dirty="0"/>
          </a:p>
        </p:txBody>
      </p:sp>
      <p:sp>
        <p:nvSpPr>
          <p:cNvPr id="9" name="矩形 8"/>
          <p:cNvSpPr/>
          <p:nvPr/>
        </p:nvSpPr>
        <p:spPr>
          <a:xfrm>
            <a:off x="1078280" y="3960872"/>
            <a:ext cx="936104" cy="43204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dirty="0"/>
              <a:t>內</a:t>
            </a:r>
            <a:r>
              <a:rPr lang="zh-TW" altLang="en-US" sz="1200" dirty="0" smtClean="0"/>
              <a:t>頁</a:t>
            </a:r>
            <a:endParaRPr lang="en-US" altLang="zh-TW" sz="1200" dirty="0" smtClean="0"/>
          </a:p>
          <a:p>
            <a:pPr algn="ctr"/>
            <a:r>
              <a:rPr lang="en-US" altLang="zh-TW" sz="1000" dirty="0" smtClean="0"/>
              <a:t>Page1-2.html</a:t>
            </a:r>
            <a:endParaRPr lang="zh-TW" altLang="en-US" sz="1000" dirty="0"/>
          </a:p>
        </p:txBody>
      </p:sp>
      <p:sp>
        <p:nvSpPr>
          <p:cNvPr id="10" name="矩形 9"/>
          <p:cNvSpPr/>
          <p:nvPr/>
        </p:nvSpPr>
        <p:spPr>
          <a:xfrm>
            <a:off x="2123728" y="3740656"/>
            <a:ext cx="936104" cy="43204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dirty="0"/>
              <a:t>內</a:t>
            </a:r>
            <a:r>
              <a:rPr lang="zh-TW" altLang="en-US" sz="1200" dirty="0" smtClean="0"/>
              <a:t>頁</a:t>
            </a:r>
            <a:endParaRPr lang="en-US" altLang="zh-TW" sz="1200" dirty="0" smtClean="0"/>
          </a:p>
          <a:p>
            <a:pPr algn="ctr"/>
            <a:r>
              <a:rPr lang="en-US" altLang="zh-TW" sz="1000" dirty="0" smtClean="0"/>
              <a:t>Page2-1.html</a:t>
            </a:r>
            <a:endParaRPr lang="zh-TW" altLang="en-US" sz="1000" dirty="0"/>
          </a:p>
        </p:txBody>
      </p:sp>
      <p:sp>
        <p:nvSpPr>
          <p:cNvPr id="11" name="矩形 10"/>
          <p:cNvSpPr/>
          <p:nvPr/>
        </p:nvSpPr>
        <p:spPr>
          <a:xfrm>
            <a:off x="2267744" y="3960872"/>
            <a:ext cx="936104" cy="43204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dirty="0"/>
              <a:t>內</a:t>
            </a:r>
            <a:r>
              <a:rPr lang="zh-TW" altLang="en-US" sz="1200" dirty="0" smtClean="0"/>
              <a:t>頁</a:t>
            </a:r>
            <a:endParaRPr lang="en-US" altLang="zh-TW" sz="1200" dirty="0" smtClean="0"/>
          </a:p>
          <a:p>
            <a:pPr algn="ctr"/>
            <a:r>
              <a:rPr lang="en-US" altLang="zh-TW" sz="1000" dirty="0" smtClean="0"/>
              <a:t>Page2-2.html</a:t>
            </a:r>
            <a:endParaRPr lang="zh-TW" altLang="en-US" sz="1000" dirty="0"/>
          </a:p>
        </p:txBody>
      </p:sp>
      <p:sp>
        <p:nvSpPr>
          <p:cNvPr id="12" name="矩形 11"/>
          <p:cNvSpPr/>
          <p:nvPr/>
        </p:nvSpPr>
        <p:spPr>
          <a:xfrm>
            <a:off x="3275856" y="3740656"/>
            <a:ext cx="936104" cy="43204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dirty="0"/>
              <a:t>內</a:t>
            </a:r>
            <a:r>
              <a:rPr lang="zh-TW" altLang="en-US" sz="1200" dirty="0" smtClean="0"/>
              <a:t>頁</a:t>
            </a:r>
            <a:endParaRPr lang="en-US" altLang="zh-TW" sz="1200" dirty="0" smtClean="0"/>
          </a:p>
          <a:p>
            <a:pPr algn="ctr"/>
            <a:r>
              <a:rPr lang="en-US" altLang="zh-TW" sz="1000" dirty="0" smtClean="0"/>
              <a:t>Page3-1.html</a:t>
            </a:r>
            <a:endParaRPr lang="zh-TW" altLang="en-US" sz="1000" dirty="0"/>
          </a:p>
        </p:txBody>
      </p:sp>
      <p:sp>
        <p:nvSpPr>
          <p:cNvPr id="13" name="矩形 12"/>
          <p:cNvSpPr/>
          <p:nvPr/>
        </p:nvSpPr>
        <p:spPr>
          <a:xfrm>
            <a:off x="3395876" y="3960872"/>
            <a:ext cx="936104" cy="43204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dirty="0"/>
              <a:t>內</a:t>
            </a:r>
            <a:r>
              <a:rPr lang="zh-TW" altLang="en-US" sz="1200" dirty="0" smtClean="0"/>
              <a:t>頁</a:t>
            </a:r>
            <a:endParaRPr lang="en-US" altLang="zh-TW" sz="1200" dirty="0" smtClean="0"/>
          </a:p>
          <a:p>
            <a:pPr algn="ctr"/>
            <a:r>
              <a:rPr lang="en-US" altLang="zh-TW" sz="1000" dirty="0" smtClean="0"/>
              <a:t>Page3-2.html</a:t>
            </a:r>
            <a:endParaRPr lang="zh-TW" altLang="en-US" sz="1000" dirty="0"/>
          </a:p>
        </p:txBody>
      </p:sp>
      <p:cxnSp>
        <p:nvCxnSpPr>
          <p:cNvPr id="15" name="直線接點 14"/>
          <p:cNvCxnSpPr>
            <a:stCxn id="4" idx="2"/>
            <a:endCxn id="5" idx="0"/>
          </p:cNvCxnSpPr>
          <p:nvPr/>
        </p:nvCxnSpPr>
        <p:spPr>
          <a:xfrm flipH="1">
            <a:off x="1439652" y="2708920"/>
            <a:ext cx="1152128" cy="311656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7" name="直線接點 16"/>
          <p:cNvCxnSpPr>
            <a:stCxn id="4" idx="2"/>
            <a:endCxn id="6" idx="0"/>
          </p:cNvCxnSpPr>
          <p:nvPr/>
        </p:nvCxnSpPr>
        <p:spPr>
          <a:xfrm>
            <a:off x="2591780" y="2708920"/>
            <a:ext cx="0" cy="311656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9" name="直線接點 18"/>
          <p:cNvCxnSpPr>
            <a:stCxn id="4" idx="2"/>
            <a:endCxn id="7" idx="0"/>
          </p:cNvCxnSpPr>
          <p:nvPr/>
        </p:nvCxnSpPr>
        <p:spPr>
          <a:xfrm>
            <a:off x="2591780" y="2708920"/>
            <a:ext cx="1152128" cy="311656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1" name="直線接點 20"/>
          <p:cNvCxnSpPr>
            <a:stCxn id="5" idx="2"/>
            <a:endCxn id="8" idx="0"/>
          </p:cNvCxnSpPr>
          <p:nvPr/>
        </p:nvCxnSpPr>
        <p:spPr>
          <a:xfrm>
            <a:off x="1439652" y="3452624"/>
            <a:ext cx="0" cy="288032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3" name="直線接點 22"/>
          <p:cNvCxnSpPr>
            <a:stCxn id="6" idx="2"/>
            <a:endCxn id="10" idx="0"/>
          </p:cNvCxnSpPr>
          <p:nvPr/>
        </p:nvCxnSpPr>
        <p:spPr>
          <a:xfrm>
            <a:off x="2591780" y="3452624"/>
            <a:ext cx="0" cy="288032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5" name="直線接點 24"/>
          <p:cNvCxnSpPr>
            <a:stCxn id="7" idx="2"/>
            <a:endCxn id="12" idx="0"/>
          </p:cNvCxnSpPr>
          <p:nvPr/>
        </p:nvCxnSpPr>
        <p:spPr>
          <a:xfrm>
            <a:off x="3743908" y="3452624"/>
            <a:ext cx="0" cy="288032"/>
          </a:xfrm>
          <a:prstGeom prst="line">
            <a:avLst/>
          </a:prstGeom>
          <a:ln w="190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5940152" y="2276872"/>
            <a:ext cx="1368152" cy="43204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dirty="0" smtClean="0"/>
              <a:t>首頁</a:t>
            </a:r>
            <a:endParaRPr lang="en-US" altLang="zh-TW" sz="1200" dirty="0" smtClean="0"/>
          </a:p>
          <a:p>
            <a:pPr algn="ctr"/>
            <a:r>
              <a:rPr lang="en-US" altLang="zh-TW" sz="1200" dirty="0" smtClean="0"/>
              <a:t>Index.html</a:t>
            </a:r>
            <a:endParaRPr lang="zh-TW" altLang="en-US" sz="1200" dirty="0"/>
          </a:p>
        </p:txBody>
      </p:sp>
      <p:sp>
        <p:nvSpPr>
          <p:cNvPr id="27" name="矩形 26"/>
          <p:cNvSpPr/>
          <p:nvPr/>
        </p:nvSpPr>
        <p:spPr>
          <a:xfrm>
            <a:off x="5004048" y="3020576"/>
            <a:ext cx="936104" cy="43204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dirty="0"/>
              <a:t>內</a:t>
            </a:r>
            <a:r>
              <a:rPr lang="zh-TW" altLang="en-US" sz="1200" dirty="0" smtClean="0"/>
              <a:t>頁</a:t>
            </a:r>
            <a:endParaRPr lang="en-US" altLang="zh-TW" sz="1200" dirty="0" smtClean="0"/>
          </a:p>
          <a:p>
            <a:pPr algn="ctr"/>
            <a:r>
              <a:rPr lang="en-US" altLang="zh-TW" sz="1200" dirty="0" smtClean="0"/>
              <a:t>Page1.html</a:t>
            </a:r>
            <a:endParaRPr lang="zh-TW" altLang="en-US" sz="1200" dirty="0"/>
          </a:p>
        </p:txBody>
      </p:sp>
      <p:sp>
        <p:nvSpPr>
          <p:cNvPr id="30" name="矩形 29"/>
          <p:cNvSpPr/>
          <p:nvPr/>
        </p:nvSpPr>
        <p:spPr>
          <a:xfrm>
            <a:off x="5004048" y="3740656"/>
            <a:ext cx="936104" cy="43204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dirty="0"/>
              <a:t>內</a:t>
            </a:r>
            <a:r>
              <a:rPr lang="zh-TW" altLang="en-US" sz="1200" dirty="0" smtClean="0"/>
              <a:t>頁</a:t>
            </a:r>
            <a:endParaRPr lang="en-US" altLang="zh-TW" sz="1200" dirty="0" smtClean="0"/>
          </a:p>
          <a:p>
            <a:pPr algn="ctr"/>
            <a:r>
              <a:rPr lang="en-US" altLang="zh-TW" sz="1000" dirty="0" smtClean="0"/>
              <a:t>Page1-1.html</a:t>
            </a:r>
            <a:endParaRPr lang="zh-TW" altLang="en-US" sz="1000" dirty="0"/>
          </a:p>
        </p:txBody>
      </p:sp>
      <p:cxnSp>
        <p:nvCxnSpPr>
          <p:cNvPr id="36" name="直線接點 35"/>
          <p:cNvCxnSpPr>
            <a:stCxn id="26" idx="2"/>
            <a:endCxn id="27" idx="0"/>
          </p:cNvCxnSpPr>
          <p:nvPr/>
        </p:nvCxnSpPr>
        <p:spPr>
          <a:xfrm flipH="1">
            <a:off x="5472100" y="2708920"/>
            <a:ext cx="1152128" cy="311656"/>
          </a:xfrm>
          <a:prstGeom prst="line">
            <a:avLst/>
          </a:prstGeom>
          <a:ln w="1905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7" name="直線接點 36"/>
          <p:cNvCxnSpPr>
            <a:stCxn id="26" idx="2"/>
            <a:endCxn id="28" idx="0"/>
          </p:cNvCxnSpPr>
          <p:nvPr/>
        </p:nvCxnSpPr>
        <p:spPr>
          <a:xfrm>
            <a:off x="6624228" y="2708920"/>
            <a:ext cx="0" cy="311656"/>
          </a:xfrm>
          <a:prstGeom prst="line">
            <a:avLst/>
          </a:prstGeom>
          <a:ln w="1905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8" name="直線接點 37"/>
          <p:cNvCxnSpPr>
            <a:stCxn id="26" idx="2"/>
            <a:endCxn id="29" idx="0"/>
          </p:cNvCxnSpPr>
          <p:nvPr/>
        </p:nvCxnSpPr>
        <p:spPr>
          <a:xfrm>
            <a:off x="6624228" y="2708920"/>
            <a:ext cx="1152128" cy="311656"/>
          </a:xfrm>
          <a:prstGeom prst="line">
            <a:avLst/>
          </a:prstGeom>
          <a:ln w="1905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9" name="直線接點 38"/>
          <p:cNvCxnSpPr>
            <a:stCxn id="27" idx="2"/>
            <a:endCxn id="30" idx="0"/>
          </p:cNvCxnSpPr>
          <p:nvPr/>
        </p:nvCxnSpPr>
        <p:spPr>
          <a:xfrm>
            <a:off x="5472100" y="3452624"/>
            <a:ext cx="0" cy="288032"/>
          </a:xfrm>
          <a:prstGeom prst="line">
            <a:avLst/>
          </a:prstGeom>
          <a:ln w="1905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2" name="矩形 41"/>
          <p:cNvSpPr/>
          <p:nvPr/>
        </p:nvSpPr>
        <p:spPr>
          <a:xfrm>
            <a:off x="5004048" y="4424536"/>
            <a:ext cx="936104" cy="43204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200" dirty="0"/>
              <a:t>內</a:t>
            </a:r>
            <a:r>
              <a:rPr lang="zh-TW" altLang="en-US" sz="1200" dirty="0" smtClean="0"/>
              <a:t>頁</a:t>
            </a:r>
            <a:endParaRPr lang="en-US" altLang="zh-TW" sz="1200" dirty="0" smtClean="0"/>
          </a:p>
          <a:p>
            <a:pPr algn="ctr"/>
            <a:r>
              <a:rPr lang="en-US" altLang="zh-TW" sz="800" dirty="0" smtClean="0"/>
              <a:t>Page1-1-1.html</a:t>
            </a:r>
            <a:endParaRPr lang="zh-TW" altLang="en-US" sz="800" dirty="0"/>
          </a:p>
        </p:txBody>
      </p:sp>
      <p:cxnSp>
        <p:nvCxnSpPr>
          <p:cNvPr id="49" name="直線接點 48"/>
          <p:cNvCxnSpPr>
            <a:stCxn id="30" idx="2"/>
            <a:endCxn id="42" idx="0"/>
          </p:cNvCxnSpPr>
          <p:nvPr/>
        </p:nvCxnSpPr>
        <p:spPr>
          <a:xfrm>
            <a:off x="5472100" y="4172704"/>
            <a:ext cx="0" cy="251832"/>
          </a:xfrm>
          <a:prstGeom prst="line">
            <a:avLst/>
          </a:prstGeom>
          <a:ln w="1905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1" name="直線接點 50"/>
          <p:cNvCxnSpPr>
            <a:stCxn id="42" idx="2"/>
            <a:endCxn id="44" idx="0"/>
          </p:cNvCxnSpPr>
          <p:nvPr/>
        </p:nvCxnSpPr>
        <p:spPr>
          <a:xfrm>
            <a:off x="5472100" y="4856584"/>
            <a:ext cx="0" cy="182860"/>
          </a:xfrm>
          <a:prstGeom prst="line">
            <a:avLst/>
          </a:prstGeom>
          <a:ln w="1905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grpSp>
        <p:nvGrpSpPr>
          <p:cNvPr id="59" name="群組 58"/>
          <p:cNvGrpSpPr/>
          <p:nvPr/>
        </p:nvGrpSpPr>
        <p:grpSpPr>
          <a:xfrm>
            <a:off x="5004048" y="3020576"/>
            <a:ext cx="3360380" cy="3576470"/>
            <a:chOff x="5004048" y="3020576"/>
            <a:chExt cx="3360380" cy="3576470"/>
          </a:xfrm>
        </p:grpSpPr>
        <p:sp>
          <p:nvSpPr>
            <p:cNvPr id="28" name="矩形 27"/>
            <p:cNvSpPr/>
            <p:nvPr/>
          </p:nvSpPr>
          <p:spPr>
            <a:xfrm>
              <a:off x="6156176" y="3020576"/>
              <a:ext cx="936104" cy="43204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200" dirty="0"/>
                <a:t>內</a:t>
              </a:r>
              <a:r>
                <a:rPr lang="zh-TW" altLang="en-US" sz="1200" dirty="0" smtClean="0"/>
                <a:t>頁</a:t>
              </a:r>
              <a:endParaRPr lang="en-US" altLang="zh-TW" sz="1200" dirty="0" smtClean="0"/>
            </a:p>
            <a:p>
              <a:pPr algn="ctr"/>
              <a:r>
                <a:rPr lang="en-US" altLang="zh-TW" sz="1200" dirty="0" smtClean="0"/>
                <a:t>Page2.html</a:t>
              </a:r>
              <a:endParaRPr lang="zh-TW" altLang="en-US" sz="1200" dirty="0"/>
            </a:p>
          </p:txBody>
        </p:sp>
        <p:sp>
          <p:nvSpPr>
            <p:cNvPr id="29" name="矩形 28"/>
            <p:cNvSpPr/>
            <p:nvPr/>
          </p:nvSpPr>
          <p:spPr>
            <a:xfrm>
              <a:off x="7308304" y="3020576"/>
              <a:ext cx="936104" cy="43204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200" dirty="0"/>
                <a:t>內</a:t>
              </a:r>
              <a:r>
                <a:rPr lang="zh-TW" altLang="en-US" sz="1200" dirty="0" smtClean="0"/>
                <a:t>頁</a:t>
              </a:r>
              <a:endParaRPr lang="en-US" altLang="zh-TW" sz="1200" dirty="0" smtClean="0"/>
            </a:p>
            <a:p>
              <a:pPr algn="ctr"/>
              <a:r>
                <a:rPr lang="en-US" altLang="zh-TW" sz="1200" dirty="0" smtClean="0"/>
                <a:t>Page3.html</a:t>
              </a:r>
              <a:endParaRPr lang="zh-TW" altLang="en-US" sz="1200" dirty="0"/>
            </a:p>
          </p:txBody>
        </p:sp>
        <p:sp>
          <p:nvSpPr>
            <p:cNvPr id="32" name="矩形 31"/>
            <p:cNvSpPr/>
            <p:nvPr/>
          </p:nvSpPr>
          <p:spPr>
            <a:xfrm>
              <a:off x="6156176" y="3740656"/>
              <a:ext cx="936104" cy="43204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200" dirty="0"/>
                <a:t>內</a:t>
              </a:r>
              <a:r>
                <a:rPr lang="zh-TW" altLang="en-US" sz="1200" dirty="0" smtClean="0"/>
                <a:t>頁</a:t>
              </a:r>
              <a:endParaRPr lang="en-US" altLang="zh-TW" sz="1200" dirty="0" smtClean="0"/>
            </a:p>
            <a:p>
              <a:pPr algn="ctr"/>
              <a:r>
                <a:rPr lang="en-US" altLang="zh-TW" sz="1000" dirty="0" smtClean="0"/>
                <a:t>Page2-1.html</a:t>
              </a:r>
              <a:endParaRPr lang="zh-TW" altLang="en-US" sz="1000" dirty="0"/>
            </a:p>
          </p:txBody>
        </p:sp>
        <p:sp>
          <p:nvSpPr>
            <p:cNvPr id="33" name="矩形 32"/>
            <p:cNvSpPr/>
            <p:nvPr/>
          </p:nvSpPr>
          <p:spPr>
            <a:xfrm>
              <a:off x="6300192" y="3960872"/>
              <a:ext cx="936104" cy="43204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200" dirty="0"/>
                <a:t>內</a:t>
              </a:r>
              <a:r>
                <a:rPr lang="zh-TW" altLang="en-US" sz="1200" dirty="0" smtClean="0"/>
                <a:t>頁</a:t>
              </a:r>
              <a:endParaRPr lang="en-US" altLang="zh-TW" sz="1200" dirty="0" smtClean="0"/>
            </a:p>
            <a:p>
              <a:pPr algn="ctr"/>
              <a:r>
                <a:rPr lang="en-US" altLang="zh-TW" sz="1000" dirty="0" smtClean="0"/>
                <a:t>Page2-2.html</a:t>
              </a:r>
              <a:endParaRPr lang="zh-TW" altLang="en-US" sz="1000" dirty="0"/>
            </a:p>
          </p:txBody>
        </p:sp>
        <p:sp>
          <p:nvSpPr>
            <p:cNvPr id="34" name="矩形 33"/>
            <p:cNvSpPr/>
            <p:nvPr/>
          </p:nvSpPr>
          <p:spPr>
            <a:xfrm>
              <a:off x="7308304" y="3740656"/>
              <a:ext cx="936104" cy="43204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200" dirty="0"/>
                <a:t>內</a:t>
              </a:r>
              <a:r>
                <a:rPr lang="zh-TW" altLang="en-US" sz="1200" dirty="0" smtClean="0"/>
                <a:t>頁</a:t>
              </a:r>
              <a:endParaRPr lang="en-US" altLang="zh-TW" sz="1200" dirty="0" smtClean="0"/>
            </a:p>
            <a:p>
              <a:pPr algn="ctr"/>
              <a:r>
                <a:rPr lang="en-US" altLang="zh-TW" sz="1000" dirty="0" smtClean="0"/>
                <a:t>Page3-1.html</a:t>
              </a:r>
              <a:endParaRPr lang="zh-TW" altLang="en-US" sz="1000" dirty="0"/>
            </a:p>
          </p:txBody>
        </p:sp>
        <p:sp>
          <p:nvSpPr>
            <p:cNvPr id="35" name="矩形 34"/>
            <p:cNvSpPr/>
            <p:nvPr/>
          </p:nvSpPr>
          <p:spPr>
            <a:xfrm>
              <a:off x="7428324" y="3960872"/>
              <a:ext cx="936104" cy="43204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200" dirty="0"/>
                <a:t>內</a:t>
              </a:r>
              <a:r>
                <a:rPr lang="zh-TW" altLang="en-US" sz="1200" dirty="0" smtClean="0"/>
                <a:t>頁</a:t>
              </a:r>
              <a:endParaRPr lang="en-US" altLang="zh-TW" sz="1200" dirty="0" smtClean="0"/>
            </a:p>
            <a:p>
              <a:pPr algn="ctr"/>
              <a:r>
                <a:rPr lang="en-US" altLang="zh-TW" sz="1000" dirty="0" smtClean="0"/>
                <a:t>Page3-2.html</a:t>
              </a:r>
              <a:endParaRPr lang="zh-TW" altLang="en-US" sz="1000" dirty="0"/>
            </a:p>
          </p:txBody>
        </p:sp>
        <p:cxnSp>
          <p:nvCxnSpPr>
            <p:cNvPr id="40" name="直線接點 39"/>
            <p:cNvCxnSpPr>
              <a:stCxn id="28" idx="2"/>
              <a:endCxn id="32" idx="0"/>
            </p:cNvCxnSpPr>
            <p:nvPr/>
          </p:nvCxnSpPr>
          <p:spPr>
            <a:xfrm>
              <a:off x="6624228" y="3452624"/>
              <a:ext cx="0" cy="288032"/>
            </a:xfrm>
            <a:prstGeom prst="line">
              <a:avLst/>
            </a:prstGeom>
            <a:ln w="19050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41" name="直線接點 40"/>
            <p:cNvCxnSpPr>
              <a:stCxn id="29" idx="2"/>
              <a:endCxn id="34" idx="0"/>
            </p:cNvCxnSpPr>
            <p:nvPr/>
          </p:nvCxnSpPr>
          <p:spPr>
            <a:xfrm>
              <a:off x="7776356" y="3452624"/>
              <a:ext cx="0" cy="288032"/>
            </a:xfrm>
            <a:prstGeom prst="line">
              <a:avLst/>
            </a:prstGeom>
            <a:ln w="19050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44" name="矩形 43"/>
            <p:cNvSpPr/>
            <p:nvPr/>
          </p:nvSpPr>
          <p:spPr>
            <a:xfrm>
              <a:off x="5004048" y="5039444"/>
              <a:ext cx="936104" cy="43204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200" dirty="0"/>
                <a:t>內</a:t>
              </a:r>
              <a:r>
                <a:rPr lang="zh-TW" altLang="en-US" sz="1200" dirty="0" smtClean="0"/>
                <a:t>頁</a:t>
              </a:r>
              <a:endParaRPr lang="en-US" altLang="zh-TW" sz="1200" dirty="0" smtClean="0"/>
            </a:p>
            <a:p>
              <a:pPr algn="ctr"/>
              <a:r>
                <a:rPr lang="en-US" altLang="zh-TW" sz="800" dirty="0" smtClean="0"/>
                <a:t>Page1-1-1-1.html</a:t>
              </a:r>
              <a:endParaRPr lang="zh-TW" altLang="en-US" sz="800" dirty="0"/>
            </a:p>
          </p:txBody>
        </p:sp>
        <p:sp>
          <p:nvSpPr>
            <p:cNvPr id="45" name="矩形 44"/>
            <p:cNvSpPr/>
            <p:nvPr/>
          </p:nvSpPr>
          <p:spPr>
            <a:xfrm>
              <a:off x="5004048" y="5720680"/>
              <a:ext cx="936104" cy="43204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200" dirty="0"/>
                <a:t>內</a:t>
              </a:r>
              <a:r>
                <a:rPr lang="zh-TW" altLang="en-US" sz="1200" dirty="0" smtClean="0"/>
                <a:t>頁</a:t>
              </a:r>
              <a:endParaRPr lang="en-US" altLang="zh-TW" sz="1200" dirty="0" smtClean="0"/>
            </a:p>
            <a:p>
              <a:pPr algn="ctr"/>
              <a:r>
                <a:rPr lang="en-US" altLang="zh-TW" sz="600" dirty="0" smtClean="0"/>
                <a:t>Page1-1-1-1-1.html</a:t>
              </a:r>
              <a:endParaRPr lang="zh-TW" altLang="en-US" sz="600" dirty="0"/>
            </a:p>
          </p:txBody>
        </p:sp>
        <p:cxnSp>
          <p:nvCxnSpPr>
            <p:cNvPr id="53" name="直線接點 52"/>
            <p:cNvCxnSpPr>
              <a:stCxn id="44" idx="2"/>
              <a:endCxn id="45" idx="0"/>
            </p:cNvCxnSpPr>
            <p:nvPr/>
          </p:nvCxnSpPr>
          <p:spPr>
            <a:xfrm>
              <a:off x="5472100" y="5471492"/>
              <a:ext cx="0" cy="249188"/>
            </a:xfrm>
            <a:prstGeom prst="line">
              <a:avLst/>
            </a:prstGeom>
            <a:ln w="19050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54" name="流程圖: 接點 53"/>
            <p:cNvSpPr/>
            <p:nvPr/>
          </p:nvSpPr>
          <p:spPr>
            <a:xfrm>
              <a:off x="5436100" y="6273316"/>
              <a:ext cx="72000" cy="72008"/>
            </a:xfrm>
            <a:prstGeom prst="flowChartConnector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" name="流程圖: 接點 54"/>
            <p:cNvSpPr/>
            <p:nvPr/>
          </p:nvSpPr>
          <p:spPr>
            <a:xfrm>
              <a:off x="5436100" y="6397292"/>
              <a:ext cx="72000" cy="72008"/>
            </a:xfrm>
            <a:prstGeom prst="flowChartConnector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6" name="流程圖: 接點 55"/>
            <p:cNvSpPr/>
            <p:nvPr/>
          </p:nvSpPr>
          <p:spPr>
            <a:xfrm>
              <a:off x="5436100" y="6525038"/>
              <a:ext cx="72000" cy="72008"/>
            </a:xfrm>
            <a:prstGeom prst="flowChartConnector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57" name="Picture 2" descr="http://icons.iconarchive.com/icons/icons8/ios7/64/Holidays-Spider-ic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405854" y="2163748"/>
            <a:ext cx="371852" cy="371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 descr="http://icons.iconarchive.com/icons/icons8/ios7/64/Holidays-Spider-ic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438302" y="2163749"/>
            <a:ext cx="371852" cy="371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http://icons.iconarchive.com/icons/custom-icon-design/mini/48/Faq-i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8788" y="445196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angry i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588" y="4429844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9523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C -0.00034 0.00556 -0.00034 0.01528 -0.00243 0.02107 C -0.00399 0.02524 -0.00434 0.02431 -0.00659 0.02778 C -0.01389 0.03936 -0.01996 0.04005 -0.03003 0.04445 C -0.0335 0.04769 -0.03698 0.04769 -0.0408 0.05 C -0.04895 0.05486 -0.05868 0.05695 -0.06753 0.05996 C -0.07031 0.06088 -0.07309 0.0625 -0.07586 0.06343 C -0.0783 0.06412 -0.08333 0.06551 -0.08333 0.06551 C -0.08715 0.06899 -0.09149 0.06922 -0.09583 0.07107 C -0.10468 0.07477 -0.11336 0.07801 -0.12257 0.0801 C -0.12673 0.08357 -0.12639 0.09167 -0.12743 0.09792 C -0.12691 0.13866 -0.12673 0.18264 -0.12326 0.22338 C -0.12309 0.23195 -0.12361 0.24051 -0.12257 0.24885 C -0.12222 0.25093 -0.11961 0.24653 -0.11909 0.24445 C -0.11979 0.24213 -0.12152 0.24028 -0.1217 0.23774 C -0.12205 0.2301 -0.12118 0.21991 -0.11909 0.21227 C -0.11892 0.18936 -0.11875 0.16621 -0.1184 0.14329 C -0.11823 0.1338 -0.11788 0.12408 -0.11753 0.11459 C -0.11718 0.10602 -0.11736 0.09746 -0.11666 0.08889 C -0.11545 0.07477 -0.10399 0.07246 -0.09583 0.07014 C -0.09236 0.0676 -0.08975 0.06667 -0.08576 0.06551 C -0.08038 0.06204 -0.07847 0.06204 -0.0717 0.06111 C -0.07083 0.06065 -0.06996 0.06019 -0.06909 0.05996 C -0.06805 0.05949 -0.06684 0.05949 -0.0658 0.05903 C -0.06406 0.05834 -0.06076 0.05672 -0.06076 0.05672 C -0.05642 0.05255 -0.05104 0.05371 -0.04583 0.05232 C -0.0408 0.04746 -0.03281 0.04861 -0.02673 0.04792 C -0.01996 0.04607 -0.01319 0.04422 -0.00659 0.04121 C 0.00556 0.02963 0.0007 0.05186 -0.00243 0.05903 C -0.00277 0.07223 -0.00139 0.10556 -0.00503 0.12014 C -0.00833 0.1632 -0.03871 0.26713 -0.00086 0.25672 C 0.00556 0.1919 -0.02621 0.06829 0.00417 0.04236 C 0.01754 0.04329 0.01545 0.0426 0.02414 0.04676 C 0.02813 0.0507 0.03282 0.05301 0.0375 0.05556 C 0.03924 0.05649 0.04254 0.05787 0.04254 0.05787 C 0.04688 0.06366 0.05278 0.06389 0.05834 0.06667 C 0.06927 0.07246 0.08073 0.07686 0.09254 0.07894 C 0.09792 0.08149 0.0941 0.07986 0.10417 0.08218 C 0.10591 0.08264 0.1092 0.08334 0.1092 0.08334 C 0.11441 0.08565 0.11528 0.08635 0.11841 0.09236 C 0.12466 0.14283 0.1257 0.19676 0.1158 0.24676 C 0.11632 0.24908 0.11615 0.25186 0.11754 0.25348 C 0.11841 0.2544 0.12066 0.25371 0.12084 0.25232 C 0.12223 0.24283 0.12101 0.23311 0.1217 0.22338 C 0.12205 0.21852 0.12344 0.21389 0.12414 0.20903 C 0.12361 0.18565 0.12379 0.17824 0.12084 0.15996 C 0.12014 0.14815 0.11927 0.13797 0.11754 0.12662 C 0.11684 0.11713 0.11493 0.10926 0.11424 0.1 C 0.11355 0.0919 0.11841 0.07778 0.1125 0.0757 C 0.10851 0.07431 0.10504 0.0713 0.10087 0.07014 C 0.09184 0.0676 0.08282 0.06505 0.07414 0.06111 C 0.06927 0.05649 0.06216 0.05301 0.0566 0.05116 C 0.05261 0.04723 0.04723 0.04607 0.04254 0.04445 C 0.03681 0.03982 0.02969 0.03912 0.02327 0.03681 C 0.02049 0.03287 0.01771 0.03218 0.01424 0.0301 C 0.01268 0.02917 0.0092 0.02778 0.0092 0.02778 C 0.00834 0.02662 0.0066 0.02454 0.0066 0.02454 " pathEditMode="relative" ptsTypes="ffffffffffffffffffffffffffffffffffffffffffffffffffffffffA">
                                      <p:cBhvr>
                                        <p:cTn id="10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59259E-6 L -0.0651 -2.59259E-6 C -0.09427 -2.59259E-6 -0.13004 0.09537 -0.13004 0.17292 L -0.13004 0.3463 " pathEditMode="relative" rAng="0" ptsTypes="FfFF">
                                      <p:cBhvr>
                                        <p:cTn id="2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10" y="1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9" presetClass="emph" presetSubtype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51" dur="indefinite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2" dur="indefinite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/>
              <a:t>網站結構</a:t>
            </a:r>
            <a:r>
              <a:rPr lang="zh-TW" altLang="en-US" dirty="0"/>
              <a:t>中</a:t>
            </a:r>
            <a:r>
              <a:rPr lang="zh-TW" altLang="en-US" dirty="0">
                <a:solidFill>
                  <a:srgbClr val="FF0000"/>
                </a:solidFill>
              </a:rPr>
              <a:t>建議</a:t>
            </a:r>
            <a:r>
              <a:rPr lang="zh-TW" altLang="en-US" dirty="0"/>
              <a:t>的</a:t>
            </a:r>
            <a:r>
              <a:rPr lang="zh-TW" altLang="en-US" dirty="0" smtClean="0"/>
              <a:t>項目</a:t>
            </a:r>
            <a:r>
              <a:rPr lang="en-US" altLang="zh-TW" dirty="0" smtClean="0"/>
              <a:t>(2/4)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使用</a:t>
            </a:r>
            <a:r>
              <a:rPr lang="zh-TW" altLang="en-US" dirty="0">
                <a:solidFill>
                  <a:srgbClr val="FF0000"/>
                </a:solidFill>
              </a:rPr>
              <a:t>麵包屑導</a:t>
            </a:r>
            <a:r>
              <a:rPr lang="zh-TW" altLang="en-US" dirty="0" smtClean="0">
                <a:solidFill>
                  <a:srgbClr val="FF0000"/>
                </a:solidFill>
              </a:rPr>
              <a:t>覽</a:t>
            </a:r>
            <a:r>
              <a:rPr lang="en-US" altLang="zh-TW" dirty="0" smtClean="0"/>
              <a:t>(Breadcrumb)</a:t>
            </a:r>
            <a:endParaRPr lang="en-US" altLang="zh-TW" dirty="0"/>
          </a:p>
          <a:p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174" y="2204864"/>
            <a:ext cx="5134549" cy="3809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2222024" y="3550156"/>
            <a:ext cx="144016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8100" y="3106316"/>
            <a:ext cx="4940300" cy="10033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610256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/>
              <a:t>網站結構</a:t>
            </a:r>
            <a:r>
              <a:rPr lang="zh-TW" altLang="en-US" dirty="0"/>
              <a:t>中</a:t>
            </a:r>
            <a:r>
              <a:rPr lang="zh-TW" altLang="en-US" dirty="0">
                <a:solidFill>
                  <a:srgbClr val="FF0000"/>
                </a:solidFill>
              </a:rPr>
              <a:t>建議</a:t>
            </a:r>
            <a:r>
              <a:rPr lang="zh-TW" altLang="en-US" dirty="0"/>
              <a:t>的</a:t>
            </a:r>
            <a:r>
              <a:rPr lang="zh-TW" altLang="en-US" dirty="0" smtClean="0"/>
              <a:t>項目</a:t>
            </a:r>
            <a:r>
              <a:rPr lang="en-US" altLang="zh-TW" dirty="0" smtClean="0"/>
              <a:t>(3/4)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要</a:t>
            </a:r>
            <a:r>
              <a:rPr lang="zh-TW" altLang="en-US" dirty="0">
                <a:solidFill>
                  <a:srgbClr val="FF0000"/>
                </a:solidFill>
              </a:rPr>
              <a:t>串連相關</a:t>
            </a:r>
            <a:r>
              <a:rPr lang="zh-TW" altLang="en-US" dirty="0"/>
              <a:t>的內容</a:t>
            </a:r>
            <a:endParaRPr lang="en-US" altLang="zh-TW" dirty="0"/>
          </a:p>
          <a:p>
            <a:endParaRPr lang="zh-TW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132856"/>
            <a:ext cx="4222750" cy="353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827584" y="4653136"/>
            <a:ext cx="4320480" cy="11521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4" name="群組 23"/>
          <p:cNvGrpSpPr/>
          <p:nvPr/>
        </p:nvGrpSpPr>
        <p:grpSpPr>
          <a:xfrm>
            <a:off x="5652120" y="2132856"/>
            <a:ext cx="3360380" cy="2116048"/>
            <a:chOff x="971600" y="2276872"/>
            <a:chExt cx="3360380" cy="2116048"/>
          </a:xfrm>
        </p:grpSpPr>
        <p:sp>
          <p:nvSpPr>
            <p:cNvPr id="25" name="矩形 24"/>
            <p:cNvSpPr/>
            <p:nvPr/>
          </p:nvSpPr>
          <p:spPr>
            <a:xfrm>
              <a:off x="1907704" y="2276872"/>
              <a:ext cx="1368152" cy="43204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200" dirty="0" smtClean="0"/>
                <a:t>首頁</a:t>
              </a:r>
              <a:endParaRPr lang="en-US" altLang="zh-TW" sz="1200" dirty="0" smtClean="0"/>
            </a:p>
            <a:p>
              <a:pPr algn="ctr"/>
              <a:r>
                <a:rPr lang="en-US" altLang="zh-TW" sz="1200" dirty="0" smtClean="0"/>
                <a:t>Index.html</a:t>
              </a:r>
              <a:endParaRPr lang="zh-TW" altLang="en-US" sz="1200" dirty="0"/>
            </a:p>
          </p:txBody>
        </p:sp>
        <p:sp>
          <p:nvSpPr>
            <p:cNvPr id="26" name="矩形 25"/>
            <p:cNvSpPr/>
            <p:nvPr/>
          </p:nvSpPr>
          <p:spPr>
            <a:xfrm>
              <a:off x="971600" y="3020576"/>
              <a:ext cx="936104" cy="43204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200" dirty="0"/>
                <a:t>內</a:t>
              </a:r>
              <a:r>
                <a:rPr lang="zh-TW" altLang="en-US" sz="1200" dirty="0" smtClean="0"/>
                <a:t>頁</a:t>
              </a:r>
              <a:endParaRPr lang="en-US" altLang="zh-TW" sz="1200" dirty="0" smtClean="0"/>
            </a:p>
            <a:p>
              <a:pPr algn="ctr"/>
              <a:r>
                <a:rPr lang="en-US" altLang="zh-TW" sz="1200" dirty="0" smtClean="0"/>
                <a:t>Page1.html</a:t>
              </a:r>
              <a:endParaRPr lang="zh-TW" altLang="en-US" sz="1200" dirty="0"/>
            </a:p>
          </p:txBody>
        </p:sp>
        <p:sp>
          <p:nvSpPr>
            <p:cNvPr id="27" name="矩形 26"/>
            <p:cNvSpPr/>
            <p:nvPr/>
          </p:nvSpPr>
          <p:spPr>
            <a:xfrm>
              <a:off x="2123728" y="3020576"/>
              <a:ext cx="936104" cy="43204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200" dirty="0"/>
                <a:t>內</a:t>
              </a:r>
              <a:r>
                <a:rPr lang="zh-TW" altLang="en-US" sz="1200" dirty="0" smtClean="0"/>
                <a:t>頁</a:t>
              </a:r>
              <a:endParaRPr lang="en-US" altLang="zh-TW" sz="1200" dirty="0" smtClean="0"/>
            </a:p>
            <a:p>
              <a:pPr algn="ctr"/>
              <a:r>
                <a:rPr lang="en-US" altLang="zh-TW" sz="1200" dirty="0" smtClean="0"/>
                <a:t>Page2.html</a:t>
              </a:r>
              <a:endParaRPr lang="zh-TW" altLang="en-US" sz="1200" dirty="0"/>
            </a:p>
          </p:txBody>
        </p:sp>
        <p:sp>
          <p:nvSpPr>
            <p:cNvPr id="28" name="矩形 27"/>
            <p:cNvSpPr/>
            <p:nvPr/>
          </p:nvSpPr>
          <p:spPr>
            <a:xfrm>
              <a:off x="3275856" y="3020576"/>
              <a:ext cx="936104" cy="43204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200" dirty="0"/>
                <a:t>內</a:t>
              </a:r>
              <a:r>
                <a:rPr lang="zh-TW" altLang="en-US" sz="1200" dirty="0" smtClean="0"/>
                <a:t>頁</a:t>
              </a:r>
              <a:endParaRPr lang="en-US" altLang="zh-TW" sz="1200" dirty="0" smtClean="0"/>
            </a:p>
            <a:p>
              <a:pPr algn="ctr"/>
              <a:r>
                <a:rPr lang="en-US" altLang="zh-TW" sz="1200" dirty="0" smtClean="0"/>
                <a:t>Page3.html</a:t>
              </a:r>
              <a:endParaRPr lang="zh-TW" altLang="en-US" sz="1200" dirty="0"/>
            </a:p>
          </p:txBody>
        </p:sp>
        <p:sp>
          <p:nvSpPr>
            <p:cNvPr id="29" name="矩形 28"/>
            <p:cNvSpPr/>
            <p:nvPr/>
          </p:nvSpPr>
          <p:spPr>
            <a:xfrm>
              <a:off x="971600" y="3740656"/>
              <a:ext cx="936104" cy="43204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200" dirty="0"/>
                <a:t>內</a:t>
              </a:r>
              <a:r>
                <a:rPr lang="zh-TW" altLang="en-US" sz="1200" dirty="0" smtClean="0"/>
                <a:t>頁</a:t>
              </a:r>
              <a:endParaRPr lang="en-US" altLang="zh-TW" sz="1200" dirty="0" smtClean="0"/>
            </a:p>
            <a:p>
              <a:pPr algn="ctr"/>
              <a:r>
                <a:rPr lang="en-US" altLang="zh-TW" sz="1000" dirty="0" smtClean="0"/>
                <a:t>Page1-1.html</a:t>
              </a:r>
              <a:endParaRPr lang="zh-TW" altLang="en-US" sz="1000" dirty="0"/>
            </a:p>
          </p:txBody>
        </p:sp>
        <p:sp>
          <p:nvSpPr>
            <p:cNvPr id="30" name="矩形 29"/>
            <p:cNvSpPr/>
            <p:nvPr/>
          </p:nvSpPr>
          <p:spPr>
            <a:xfrm>
              <a:off x="1078280" y="3960872"/>
              <a:ext cx="936104" cy="43204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200" dirty="0"/>
                <a:t>內</a:t>
              </a:r>
              <a:r>
                <a:rPr lang="zh-TW" altLang="en-US" sz="1200" dirty="0" smtClean="0"/>
                <a:t>頁</a:t>
              </a:r>
              <a:endParaRPr lang="en-US" altLang="zh-TW" sz="1200" dirty="0" smtClean="0"/>
            </a:p>
            <a:p>
              <a:pPr algn="ctr"/>
              <a:r>
                <a:rPr lang="en-US" altLang="zh-TW" sz="1000" dirty="0" smtClean="0"/>
                <a:t>Page1-2.html</a:t>
              </a:r>
              <a:endParaRPr lang="zh-TW" altLang="en-US" sz="1000" dirty="0"/>
            </a:p>
          </p:txBody>
        </p:sp>
        <p:sp>
          <p:nvSpPr>
            <p:cNvPr id="31" name="矩形 30"/>
            <p:cNvSpPr/>
            <p:nvPr/>
          </p:nvSpPr>
          <p:spPr>
            <a:xfrm>
              <a:off x="2123728" y="3740656"/>
              <a:ext cx="936104" cy="43204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200" dirty="0"/>
                <a:t>內</a:t>
              </a:r>
              <a:r>
                <a:rPr lang="zh-TW" altLang="en-US" sz="1200" dirty="0" smtClean="0"/>
                <a:t>頁</a:t>
              </a:r>
              <a:endParaRPr lang="en-US" altLang="zh-TW" sz="1200" dirty="0" smtClean="0"/>
            </a:p>
            <a:p>
              <a:pPr algn="ctr"/>
              <a:r>
                <a:rPr lang="en-US" altLang="zh-TW" sz="1000" dirty="0" smtClean="0"/>
                <a:t>Page2-1.html</a:t>
              </a:r>
              <a:endParaRPr lang="zh-TW" altLang="en-US" sz="1000" dirty="0"/>
            </a:p>
          </p:txBody>
        </p:sp>
        <p:sp>
          <p:nvSpPr>
            <p:cNvPr id="32" name="矩形 31"/>
            <p:cNvSpPr/>
            <p:nvPr/>
          </p:nvSpPr>
          <p:spPr>
            <a:xfrm>
              <a:off x="2267744" y="3960872"/>
              <a:ext cx="936104" cy="43204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200" dirty="0"/>
                <a:t>內</a:t>
              </a:r>
              <a:r>
                <a:rPr lang="zh-TW" altLang="en-US" sz="1200" dirty="0" smtClean="0"/>
                <a:t>頁</a:t>
              </a:r>
              <a:endParaRPr lang="en-US" altLang="zh-TW" sz="1200" dirty="0" smtClean="0"/>
            </a:p>
            <a:p>
              <a:pPr algn="ctr"/>
              <a:r>
                <a:rPr lang="en-US" altLang="zh-TW" sz="1000" dirty="0" smtClean="0"/>
                <a:t>Page2-2.html</a:t>
              </a:r>
              <a:endParaRPr lang="zh-TW" altLang="en-US" sz="1000" dirty="0"/>
            </a:p>
          </p:txBody>
        </p:sp>
        <p:sp>
          <p:nvSpPr>
            <p:cNvPr id="33" name="矩形 32"/>
            <p:cNvSpPr/>
            <p:nvPr/>
          </p:nvSpPr>
          <p:spPr>
            <a:xfrm>
              <a:off x="3275856" y="3740656"/>
              <a:ext cx="936104" cy="43204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200" dirty="0"/>
                <a:t>內</a:t>
              </a:r>
              <a:r>
                <a:rPr lang="zh-TW" altLang="en-US" sz="1200" dirty="0" smtClean="0"/>
                <a:t>頁</a:t>
              </a:r>
              <a:endParaRPr lang="en-US" altLang="zh-TW" sz="1200" dirty="0" smtClean="0"/>
            </a:p>
            <a:p>
              <a:pPr algn="ctr"/>
              <a:r>
                <a:rPr lang="en-US" altLang="zh-TW" sz="1000" dirty="0" smtClean="0"/>
                <a:t>Page3-1.html</a:t>
              </a:r>
              <a:endParaRPr lang="zh-TW" altLang="en-US" sz="1000" dirty="0"/>
            </a:p>
          </p:txBody>
        </p:sp>
        <p:sp>
          <p:nvSpPr>
            <p:cNvPr id="34" name="矩形 33"/>
            <p:cNvSpPr/>
            <p:nvPr/>
          </p:nvSpPr>
          <p:spPr>
            <a:xfrm>
              <a:off x="3395876" y="3960872"/>
              <a:ext cx="936104" cy="432048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200" dirty="0"/>
                <a:t>內</a:t>
              </a:r>
              <a:r>
                <a:rPr lang="zh-TW" altLang="en-US" sz="1200" dirty="0" smtClean="0"/>
                <a:t>頁</a:t>
              </a:r>
              <a:endParaRPr lang="en-US" altLang="zh-TW" sz="1200" dirty="0" smtClean="0"/>
            </a:p>
            <a:p>
              <a:pPr algn="ctr"/>
              <a:r>
                <a:rPr lang="en-US" altLang="zh-TW" sz="1000" dirty="0" smtClean="0"/>
                <a:t>Page3-2.html</a:t>
              </a:r>
              <a:endParaRPr lang="zh-TW" altLang="en-US" sz="1000" dirty="0"/>
            </a:p>
          </p:txBody>
        </p:sp>
        <p:cxnSp>
          <p:nvCxnSpPr>
            <p:cNvPr id="35" name="直線接點 34"/>
            <p:cNvCxnSpPr>
              <a:stCxn id="25" idx="2"/>
              <a:endCxn id="26" idx="0"/>
            </p:cNvCxnSpPr>
            <p:nvPr/>
          </p:nvCxnSpPr>
          <p:spPr>
            <a:xfrm flipH="1">
              <a:off x="1439652" y="2708920"/>
              <a:ext cx="1152128" cy="311656"/>
            </a:xfrm>
            <a:prstGeom prst="line">
              <a:avLst/>
            </a:prstGeom>
            <a:ln w="19050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6" name="直線接點 35"/>
            <p:cNvCxnSpPr>
              <a:stCxn id="25" idx="2"/>
              <a:endCxn id="27" idx="0"/>
            </p:cNvCxnSpPr>
            <p:nvPr/>
          </p:nvCxnSpPr>
          <p:spPr>
            <a:xfrm>
              <a:off x="2591780" y="2708920"/>
              <a:ext cx="0" cy="311656"/>
            </a:xfrm>
            <a:prstGeom prst="line">
              <a:avLst/>
            </a:prstGeom>
            <a:ln w="19050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7" name="直線接點 36"/>
            <p:cNvCxnSpPr>
              <a:stCxn id="25" idx="2"/>
              <a:endCxn id="28" idx="0"/>
            </p:cNvCxnSpPr>
            <p:nvPr/>
          </p:nvCxnSpPr>
          <p:spPr>
            <a:xfrm>
              <a:off x="2591780" y="2708920"/>
              <a:ext cx="1152128" cy="311656"/>
            </a:xfrm>
            <a:prstGeom prst="line">
              <a:avLst/>
            </a:prstGeom>
            <a:ln w="19050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8" name="直線接點 37"/>
            <p:cNvCxnSpPr>
              <a:stCxn id="26" idx="2"/>
              <a:endCxn id="29" idx="0"/>
            </p:cNvCxnSpPr>
            <p:nvPr/>
          </p:nvCxnSpPr>
          <p:spPr>
            <a:xfrm>
              <a:off x="1439652" y="3452624"/>
              <a:ext cx="0" cy="288032"/>
            </a:xfrm>
            <a:prstGeom prst="line">
              <a:avLst/>
            </a:prstGeom>
            <a:ln w="19050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9" name="直線接點 38"/>
            <p:cNvCxnSpPr>
              <a:stCxn id="27" idx="2"/>
              <a:endCxn id="31" idx="0"/>
            </p:cNvCxnSpPr>
            <p:nvPr/>
          </p:nvCxnSpPr>
          <p:spPr>
            <a:xfrm>
              <a:off x="2591780" y="3452624"/>
              <a:ext cx="0" cy="288032"/>
            </a:xfrm>
            <a:prstGeom prst="line">
              <a:avLst/>
            </a:prstGeom>
            <a:ln w="19050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40" name="直線接點 39"/>
            <p:cNvCxnSpPr>
              <a:stCxn id="28" idx="2"/>
              <a:endCxn id="33" idx="0"/>
            </p:cNvCxnSpPr>
            <p:nvPr/>
          </p:nvCxnSpPr>
          <p:spPr>
            <a:xfrm>
              <a:off x="3743908" y="3452624"/>
              <a:ext cx="0" cy="288032"/>
            </a:xfrm>
            <a:prstGeom prst="line">
              <a:avLst/>
            </a:prstGeom>
            <a:ln w="19050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2061" name="圓角矩形 2060"/>
          <p:cNvSpPr/>
          <p:nvPr/>
        </p:nvSpPr>
        <p:spPr>
          <a:xfrm>
            <a:off x="6120172" y="3068960"/>
            <a:ext cx="216690" cy="14401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060" name="群組 2059"/>
          <p:cNvGrpSpPr/>
          <p:nvPr/>
        </p:nvGrpSpPr>
        <p:grpSpPr>
          <a:xfrm>
            <a:off x="6226852" y="3092584"/>
            <a:ext cx="2197576" cy="940296"/>
            <a:chOff x="6226852" y="3092584"/>
            <a:chExt cx="2197576" cy="940296"/>
          </a:xfrm>
        </p:grpSpPr>
        <p:cxnSp>
          <p:nvCxnSpPr>
            <p:cNvPr id="2053" name="弧形接點 2052"/>
            <p:cNvCxnSpPr>
              <a:endCxn id="31" idx="0"/>
            </p:cNvCxnSpPr>
            <p:nvPr/>
          </p:nvCxnSpPr>
          <p:spPr>
            <a:xfrm>
              <a:off x="6226852" y="3140968"/>
              <a:ext cx="1045448" cy="455672"/>
            </a:xfrm>
            <a:prstGeom prst="curvedConnector2">
              <a:avLst/>
            </a:prstGeom>
            <a:ln w="38100"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056" name="弧形接點 2055"/>
            <p:cNvCxnSpPr>
              <a:endCxn id="33" idx="0"/>
            </p:cNvCxnSpPr>
            <p:nvPr/>
          </p:nvCxnSpPr>
          <p:spPr>
            <a:xfrm>
              <a:off x="6226852" y="3092584"/>
              <a:ext cx="2197576" cy="504056"/>
            </a:xfrm>
            <a:prstGeom prst="curvedConnector2">
              <a:avLst/>
            </a:prstGeom>
            <a:ln w="38100"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9" name="弧形接點 2058"/>
            <p:cNvCxnSpPr>
              <a:endCxn id="32" idx="1"/>
            </p:cNvCxnSpPr>
            <p:nvPr/>
          </p:nvCxnSpPr>
          <p:spPr>
            <a:xfrm rot="16200000" flipH="1">
              <a:off x="6117410" y="3202026"/>
              <a:ext cx="940296" cy="721412"/>
            </a:xfrm>
            <a:prstGeom prst="curvedConnector2">
              <a:avLst/>
            </a:prstGeom>
            <a:ln w="38100">
              <a:tailEnd type="arrow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</p:grpSp>
      <p:sp>
        <p:nvSpPr>
          <p:cNvPr id="2062" name="文字方塊 2061"/>
          <p:cNvSpPr txBox="1"/>
          <p:nvPr/>
        </p:nvSpPr>
        <p:spPr>
          <a:xfrm>
            <a:off x="5652120" y="4797152"/>
            <a:ext cx="30700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zh-TW" altLang="en-US" dirty="0" smtClean="0">
                <a:solidFill>
                  <a:srgbClr val="7030A0"/>
                </a:solidFill>
              </a:rPr>
              <a:t>方便使用者瀏覽相關內容</a:t>
            </a:r>
            <a:endParaRPr lang="en-US" altLang="zh-TW" dirty="0" smtClean="0">
              <a:solidFill>
                <a:srgbClr val="7030A0"/>
              </a:solidFill>
            </a:endParaRPr>
          </a:p>
          <a:p>
            <a:pPr marL="342900" indent="-342900">
              <a:buAutoNum type="arabicPeriod"/>
            </a:pPr>
            <a:r>
              <a:rPr lang="zh-TW" altLang="en-US" dirty="0" smtClean="0">
                <a:solidFill>
                  <a:srgbClr val="7030A0"/>
                </a:solidFill>
              </a:rPr>
              <a:t>增加對應網頁的連結數</a:t>
            </a:r>
            <a:endParaRPr lang="zh-TW" altLang="en-US" dirty="0">
              <a:solidFill>
                <a:srgbClr val="7030A0"/>
              </a:solidFill>
            </a:endParaRPr>
          </a:p>
        </p:txBody>
      </p:sp>
      <p:sp>
        <p:nvSpPr>
          <p:cNvPr id="5" name="流程圖: 程序 4"/>
          <p:cNvSpPr/>
          <p:nvPr/>
        </p:nvSpPr>
        <p:spPr>
          <a:xfrm>
            <a:off x="850444" y="4218424"/>
            <a:ext cx="3168352" cy="404232"/>
          </a:xfrm>
          <a:prstGeom prst="flowChartProcess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4644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61" grpId="0" animBg="1"/>
      <p:bldP spid="206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/>
              <a:t>網站結構</a:t>
            </a:r>
            <a:r>
              <a:rPr lang="zh-TW" altLang="en-US" dirty="0"/>
              <a:t>中</a:t>
            </a:r>
            <a:r>
              <a:rPr lang="zh-TW" altLang="en-US" dirty="0">
                <a:solidFill>
                  <a:srgbClr val="FF0000"/>
                </a:solidFill>
              </a:rPr>
              <a:t>建議</a:t>
            </a:r>
            <a:r>
              <a:rPr lang="zh-TW" altLang="en-US" dirty="0"/>
              <a:t>的</a:t>
            </a:r>
            <a:r>
              <a:rPr lang="zh-TW" altLang="en-US" dirty="0" smtClean="0"/>
              <a:t>項目</a:t>
            </a:r>
            <a:r>
              <a:rPr lang="en-US" altLang="zh-TW" dirty="0" smtClean="0"/>
              <a:t>(4/4)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4618856" cy="4525963"/>
          </a:xfrm>
        </p:spPr>
        <p:txBody>
          <a:bodyPr/>
          <a:lstStyle/>
          <a:p>
            <a:r>
              <a:rPr lang="zh-TW" altLang="en-US" dirty="0"/>
              <a:t>使用恰當的</a:t>
            </a:r>
            <a:r>
              <a:rPr lang="zh-TW" altLang="en-US" dirty="0" smtClean="0">
                <a:solidFill>
                  <a:srgbClr val="FF0000"/>
                </a:solidFill>
              </a:rPr>
              <a:t>標題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lvl="1"/>
            <a:r>
              <a:rPr lang="zh-TW" altLang="en-US" dirty="0"/>
              <a:t>網站標題</a:t>
            </a:r>
            <a:r>
              <a:rPr lang="zh-TW" altLang="en-US" dirty="0" smtClean="0">
                <a:solidFill>
                  <a:srgbClr val="FF0000"/>
                </a:solidFill>
              </a:rPr>
              <a:t>長度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marL="914400" lvl="2" indent="0">
              <a:buNone/>
            </a:pPr>
            <a:r>
              <a:rPr lang="en-US" altLang="zh-TW" dirty="0" smtClean="0"/>
              <a:t>&lt;30</a:t>
            </a:r>
            <a:r>
              <a:rPr lang="zh-TW" altLang="en-US" dirty="0" smtClean="0"/>
              <a:t>個字</a:t>
            </a:r>
            <a:r>
              <a:rPr lang="en-US" altLang="zh-TW" dirty="0" smtClean="0"/>
              <a:t>(</a:t>
            </a:r>
            <a:r>
              <a:rPr lang="zh-TW" altLang="en-US" dirty="0" smtClean="0"/>
              <a:t>中文搜尋</a:t>
            </a:r>
            <a:r>
              <a:rPr lang="en-US" altLang="zh-TW" dirty="0" smtClean="0"/>
              <a:t>)</a:t>
            </a:r>
          </a:p>
          <a:p>
            <a:pPr lvl="1"/>
            <a:r>
              <a:rPr lang="zh-TW" altLang="en-US" dirty="0" smtClean="0"/>
              <a:t>關鍵字運用與</a:t>
            </a:r>
            <a:r>
              <a:rPr lang="zh-TW" altLang="en-US" dirty="0" smtClean="0">
                <a:solidFill>
                  <a:srgbClr val="FF0000"/>
                </a:solidFill>
              </a:rPr>
              <a:t>先後順序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lvl="1"/>
            <a:endParaRPr lang="en-US" altLang="zh-TW" dirty="0" smtClean="0"/>
          </a:p>
          <a:p>
            <a:pPr lvl="1"/>
            <a:r>
              <a:rPr lang="zh-TW" altLang="en-US" dirty="0" smtClean="0"/>
              <a:t>加入有</a:t>
            </a:r>
            <a:r>
              <a:rPr lang="zh-TW" altLang="en-US" dirty="0" smtClean="0">
                <a:solidFill>
                  <a:srgbClr val="FF0000"/>
                </a:solidFill>
              </a:rPr>
              <a:t>吸引力的詞彙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lvl="2"/>
            <a:r>
              <a:rPr lang="zh-TW" altLang="en-US" sz="2000" dirty="0" smtClean="0">
                <a:solidFill>
                  <a:srgbClr val="7030A0"/>
                </a:solidFill>
              </a:rPr>
              <a:t>入學簡單步驟</a:t>
            </a:r>
            <a:r>
              <a:rPr lang="en-US" altLang="zh-TW" sz="2000" dirty="0" smtClean="0"/>
              <a:t>-</a:t>
            </a:r>
            <a:r>
              <a:rPr lang="zh-TW" altLang="en-US" sz="2000" dirty="0" smtClean="0"/>
              <a:t>新生入學網</a:t>
            </a:r>
            <a:endParaRPr lang="en-US" altLang="zh-TW" sz="2000" dirty="0" smtClean="0"/>
          </a:p>
          <a:p>
            <a:pPr lvl="1"/>
            <a:r>
              <a:rPr lang="zh-TW" altLang="en-US" dirty="0" smtClean="0">
                <a:solidFill>
                  <a:srgbClr val="FF0000"/>
                </a:solidFill>
              </a:rPr>
              <a:t>原</a:t>
            </a:r>
            <a:r>
              <a:rPr lang="zh-TW" altLang="en-US" dirty="0">
                <a:solidFill>
                  <a:srgbClr val="FF0000"/>
                </a:solidFill>
              </a:rPr>
              <a:t>創</a:t>
            </a:r>
            <a:r>
              <a:rPr lang="zh-TW" altLang="en-US" dirty="0" smtClean="0">
                <a:solidFill>
                  <a:srgbClr val="FF0000"/>
                </a:solidFill>
              </a:rPr>
              <a:t>性</a:t>
            </a:r>
            <a:r>
              <a:rPr lang="zh-TW" altLang="en-US" dirty="0" smtClean="0"/>
              <a:t>與</a:t>
            </a:r>
            <a:r>
              <a:rPr lang="zh-TW" altLang="en-US" dirty="0" smtClean="0">
                <a:solidFill>
                  <a:srgbClr val="FF0000"/>
                </a:solidFill>
              </a:rPr>
              <a:t>獨特性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lvl="2"/>
            <a:endParaRPr lang="zh-TW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9640" y="1772816"/>
            <a:ext cx="3948277" cy="3301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290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有用的工具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TW" altLang="en-US" dirty="0" smtClean="0"/>
              <a:t>關鍵字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Google</a:t>
            </a:r>
            <a:r>
              <a:rPr lang="zh-TW" altLang="en-US" dirty="0" smtClean="0"/>
              <a:t>關鍵字建議 </a:t>
            </a:r>
            <a:endParaRPr lang="en-US" altLang="zh-TW" dirty="0" smtClean="0"/>
          </a:p>
          <a:p>
            <a:pPr lvl="2"/>
            <a:r>
              <a:rPr lang="en-US" altLang="zh-TW" dirty="0" smtClean="0">
                <a:hlinkClick r:id="rId2"/>
              </a:rPr>
              <a:t>http</a:t>
            </a:r>
            <a:r>
              <a:rPr lang="en-US" altLang="zh-TW" dirty="0">
                <a:hlinkClick r:id="rId2"/>
              </a:rPr>
              <a:t>://pagerank.tw/google-suggest</a:t>
            </a:r>
            <a:r>
              <a:rPr lang="en-US" altLang="zh-TW" dirty="0" smtClean="0">
                <a:hlinkClick r:id="rId2"/>
              </a:rPr>
              <a:t>/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Google</a:t>
            </a:r>
            <a:r>
              <a:rPr lang="zh-TW" altLang="en-US" dirty="0" smtClean="0"/>
              <a:t>關鍵字趨勢搜尋</a:t>
            </a:r>
            <a:endParaRPr lang="en-US" altLang="zh-TW" dirty="0" smtClean="0"/>
          </a:p>
          <a:p>
            <a:pPr lvl="2"/>
            <a:r>
              <a:rPr lang="en-US" altLang="zh-TW" dirty="0">
                <a:hlinkClick r:id="rId3"/>
              </a:rPr>
              <a:t>http://</a:t>
            </a:r>
            <a:r>
              <a:rPr lang="en-US" altLang="zh-TW" dirty="0" smtClean="0">
                <a:hlinkClick r:id="rId3"/>
              </a:rPr>
              <a:t>www.google.com/trends/explore#cmpt=q</a:t>
            </a:r>
            <a:endParaRPr lang="en-US" altLang="zh-TW" dirty="0" smtClean="0"/>
          </a:p>
          <a:p>
            <a:r>
              <a:rPr lang="zh-TW" altLang="en-US" dirty="0" smtClean="0"/>
              <a:t>網站效能檢測</a:t>
            </a:r>
            <a:endParaRPr lang="en-US" altLang="zh-TW" dirty="0" smtClean="0"/>
          </a:p>
          <a:p>
            <a:pPr lvl="1"/>
            <a:r>
              <a:rPr lang="en-US" altLang="zh-TW" dirty="0" smtClean="0">
                <a:hlinkClick r:id="rId4"/>
              </a:rPr>
              <a:t>https://ahrefs.com</a:t>
            </a:r>
          </a:p>
          <a:p>
            <a:pPr lvl="1"/>
            <a:r>
              <a:rPr lang="en-US" altLang="zh-TW" dirty="0" smtClean="0">
                <a:hlinkClick r:id="rId4"/>
              </a:rPr>
              <a:t>http</a:t>
            </a:r>
            <a:r>
              <a:rPr lang="en-US" altLang="zh-TW" dirty="0">
                <a:hlinkClick r:id="rId4"/>
              </a:rPr>
              <a:t>://developers.google.com/speed/pagespeed/insights</a:t>
            </a:r>
            <a:r>
              <a:rPr lang="en-US" altLang="zh-TW" dirty="0" smtClean="0">
                <a:hlinkClick r:id="rId4"/>
              </a:rPr>
              <a:t>/</a:t>
            </a:r>
            <a:endParaRPr lang="en-US" altLang="zh-TW" dirty="0" smtClean="0"/>
          </a:p>
          <a:p>
            <a:pPr lvl="1"/>
            <a:r>
              <a:rPr lang="en-US" altLang="zh-TW" dirty="0">
                <a:hlinkClick r:id="rId5"/>
              </a:rPr>
              <a:t>http://tools.pingdom.com/fpt</a:t>
            </a:r>
            <a:r>
              <a:rPr lang="en-US" altLang="zh-TW" dirty="0" smtClean="0">
                <a:hlinkClick r:id="rId5"/>
              </a:rPr>
              <a:t>/</a:t>
            </a:r>
            <a:endParaRPr lang="en-US" altLang="zh-TW" dirty="0" smtClean="0"/>
          </a:p>
          <a:p>
            <a:pPr lvl="2"/>
            <a:endParaRPr lang="en-US" altLang="zh-TW" dirty="0" smtClean="0"/>
          </a:p>
          <a:p>
            <a:pPr lvl="1"/>
            <a:endParaRPr lang="en-US" altLang="zh-TW" dirty="0"/>
          </a:p>
          <a:p>
            <a:pPr lvl="1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74380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參考資料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網站排名的秘密：最多人想知道的</a:t>
            </a:r>
            <a:r>
              <a:rPr lang="en-US" altLang="zh-TW" dirty="0" smtClean="0"/>
              <a:t>SEO</a:t>
            </a:r>
            <a:r>
              <a:rPr lang="zh-TW" altLang="en-US" dirty="0" smtClean="0"/>
              <a:t>關鍵問答 </a:t>
            </a:r>
            <a:r>
              <a:rPr lang="en-US" altLang="zh-TW" dirty="0" smtClean="0"/>
              <a:t>/</a:t>
            </a:r>
            <a:r>
              <a:rPr lang="zh-TW" altLang="en-US" dirty="0" smtClean="0"/>
              <a:t>嚴家成、盧盟晃著 </a:t>
            </a:r>
            <a:r>
              <a:rPr lang="en-US" altLang="zh-TW" dirty="0" smtClean="0"/>
              <a:t>/</a:t>
            </a:r>
            <a:r>
              <a:rPr lang="zh-TW" altLang="en-US" dirty="0" smtClean="0"/>
              <a:t>電腦人出版 </a:t>
            </a:r>
            <a:endParaRPr lang="en-US" altLang="zh-TW" dirty="0" smtClean="0"/>
          </a:p>
          <a:p>
            <a:r>
              <a:rPr lang="zh-TW" altLang="en-US" dirty="0" smtClean="0"/>
              <a:t>實戰</a:t>
            </a:r>
            <a:r>
              <a:rPr lang="en-US" altLang="zh-TW" dirty="0" smtClean="0"/>
              <a:t>SEO</a:t>
            </a:r>
            <a:r>
              <a:rPr lang="zh-TW" altLang="en-US" dirty="0" smtClean="0"/>
              <a:t>：</a:t>
            </a:r>
            <a:r>
              <a:rPr lang="en-US" altLang="zh-TW" dirty="0" smtClean="0"/>
              <a:t>60</a:t>
            </a:r>
            <a:r>
              <a:rPr lang="zh-TW" altLang="en-US" dirty="0" smtClean="0"/>
              <a:t>天讓網站流量增加</a:t>
            </a:r>
            <a:r>
              <a:rPr lang="en-US" altLang="zh-TW" dirty="0" smtClean="0"/>
              <a:t>20</a:t>
            </a:r>
            <a:r>
              <a:rPr lang="zh-TW" altLang="en-US" dirty="0" smtClean="0"/>
              <a:t>倍 </a:t>
            </a:r>
            <a:r>
              <a:rPr lang="en-US" altLang="zh-TW" dirty="0" smtClean="0"/>
              <a:t>/</a:t>
            </a:r>
            <a:r>
              <a:rPr lang="zh-TW" altLang="en-US" dirty="0" smtClean="0"/>
              <a:t> </a:t>
            </a:r>
            <a:r>
              <a:rPr lang="en-US" altLang="zh-TW" dirty="0" smtClean="0"/>
              <a:t>ZAC</a:t>
            </a:r>
            <a:r>
              <a:rPr lang="zh-TW" altLang="en-US" dirty="0" smtClean="0"/>
              <a:t>著 </a:t>
            </a:r>
            <a:r>
              <a:rPr lang="en-US" altLang="zh-TW" dirty="0" smtClean="0"/>
              <a:t>/</a:t>
            </a:r>
            <a:r>
              <a:rPr lang="zh-TW" altLang="en-US" dirty="0" smtClean="0"/>
              <a:t>碁峰資訊出版</a:t>
            </a:r>
            <a:endParaRPr lang="en-US" altLang="zh-TW" dirty="0" smtClean="0"/>
          </a:p>
          <a:p>
            <a:r>
              <a:rPr lang="en-US" altLang="zh-TW" dirty="0" err="1" smtClean="0"/>
              <a:t>Woosa</a:t>
            </a:r>
            <a:r>
              <a:rPr lang="zh-TW" altLang="en-US" dirty="0" smtClean="0"/>
              <a:t>網頁設計</a:t>
            </a:r>
            <a:r>
              <a:rPr lang="en-US" altLang="zh-TW" dirty="0" smtClean="0"/>
              <a:t>/</a:t>
            </a:r>
            <a:r>
              <a:rPr lang="zh-TW" altLang="en-US" dirty="0" smtClean="0"/>
              <a:t> </a:t>
            </a:r>
            <a:r>
              <a:rPr lang="en-US" altLang="zh-TW" dirty="0" smtClean="0"/>
              <a:t>http</a:t>
            </a:r>
            <a:r>
              <a:rPr lang="en-US" altLang="zh-TW" dirty="0"/>
              <a:t>://</a:t>
            </a:r>
            <a:r>
              <a:rPr lang="en-US" altLang="zh-TW" dirty="0" smtClean="0"/>
              <a:t>www.woosa.tw/blog/webdesign</a:t>
            </a:r>
          </a:p>
          <a:p>
            <a:r>
              <a:rPr lang="zh-TW" altLang="en-US" dirty="0"/>
              <a:t>台灣搜尋引擎優化與行銷研究院</a:t>
            </a:r>
            <a:r>
              <a:rPr lang="en-US" altLang="zh-TW" dirty="0"/>
              <a:t>:</a:t>
            </a:r>
            <a:r>
              <a:rPr lang="en-US" altLang="zh-TW" dirty="0" smtClean="0"/>
              <a:t>SEO:SEM</a:t>
            </a:r>
            <a:r>
              <a:rPr lang="zh-TW" altLang="en-US" dirty="0" smtClean="0"/>
              <a:t> </a:t>
            </a:r>
            <a:r>
              <a:rPr lang="en-US" altLang="zh-TW"/>
              <a:t>http://seo.dns.com.tw/</a:t>
            </a:r>
            <a:endParaRPr lang="en-US" altLang="zh-TW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5688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53954</TotalTime>
  <Words>1041</Words>
  <Application>Microsoft Office PowerPoint</Application>
  <PresentationFormat>如螢幕大小 (4:3)</PresentationFormat>
  <Paragraphs>387</Paragraphs>
  <Slides>26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26</vt:i4>
      </vt:variant>
    </vt:vector>
  </HeadingPairs>
  <TitlesOfParts>
    <vt:vector size="27" baseType="lpstr">
      <vt:lpstr>Office 佈景主題</vt:lpstr>
      <vt:lpstr>2015世界大學網站排名剖析</vt:lpstr>
      <vt:lpstr>Outline</vt:lpstr>
      <vt:lpstr>本校歷年排名(1/2)</vt:lpstr>
      <vt:lpstr>本校歷年排名(2/2)</vt:lpstr>
      <vt:lpstr>網頁排名指標(1/4)</vt:lpstr>
      <vt:lpstr>網頁排名指標(2/4)</vt:lpstr>
      <vt:lpstr>網頁排名指標(3/4)</vt:lpstr>
      <vt:lpstr>網頁排名指標(4/4)</vt:lpstr>
      <vt:lpstr>搜尋引擎操作流程</vt:lpstr>
      <vt:lpstr>該怎麼做？-存在數Presence(1/7)</vt:lpstr>
      <vt:lpstr>該怎麼做？-存在數Presence(2/7)</vt:lpstr>
      <vt:lpstr>該怎麼做？-存在數Presence(3/7)</vt:lpstr>
      <vt:lpstr>該怎麼做？-存在數Presence(4/7)</vt:lpstr>
      <vt:lpstr>該怎麼做？-存在數Presence(5/7)</vt:lpstr>
      <vt:lpstr>該怎麼做？-存在數Presence(6/7)</vt:lpstr>
      <vt:lpstr>該怎麼做？-存在數Presence(7/7)</vt:lpstr>
      <vt:lpstr>該怎麼做？-能見度 Visibility(1/4) </vt:lpstr>
      <vt:lpstr>該怎麼做？-能見度 Visibility(2/4) </vt:lpstr>
      <vt:lpstr>該怎麼做？-能見度 Visibility(3/4) </vt:lpstr>
      <vt:lpstr>該怎麼做？-能見度 Visibility(4/4) </vt:lpstr>
      <vt:lpstr>網站結構中建議的項目(1/4)</vt:lpstr>
      <vt:lpstr>網站結構中建議的項目(2/4)</vt:lpstr>
      <vt:lpstr>網站結構中建議的項目(3/4)</vt:lpstr>
      <vt:lpstr>網站結構中建議的項目(4/4)</vt:lpstr>
      <vt:lpstr>有用的工具</vt:lpstr>
      <vt:lpstr>參考資料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superuser</dc:creator>
  <cp:lastModifiedBy>superuser</cp:lastModifiedBy>
  <cp:revision>189</cp:revision>
  <dcterms:created xsi:type="dcterms:W3CDTF">2014-07-02T02:28:59Z</dcterms:created>
  <dcterms:modified xsi:type="dcterms:W3CDTF">2015-04-15T08:19:13Z</dcterms:modified>
</cp:coreProperties>
</file>