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25" r:id="rId2"/>
    <p:sldId id="391" r:id="rId3"/>
    <p:sldId id="389" r:id="rId4"/>
    <p:sldId id="390" r:id="rId5"/>
    <p:sldId id="370" r:id="rId6"/>
    <p:sldId id="371" r:id="rId7"/>
    <p:sldId id="375" r:id="rId8"/>
    <p:sldId id="376" r:id="rId9"/>
    <p:sldId id="377" r:id="rId10"/>
    <p:sldId id="378" r:id="rId11"/>
    <p:sldId id="380" r:id="rId12"/>
    <p:sldId id="372" r:id="rId13"/>
    <p:sldId id="381" r:id="rId14"/>
    <p:sldId id="382" r:id="rId15"/>
    <p:sldId id="383" r:id="rId16"/>
    <p:sldId id="384" r:id="rId17"/>
    <p:sldId id="373" r:id="rId18"/>
    <p:sldId id="385" r:id="rId19"/>
    <p:sldId id="386" r:id="rId20"/>
    <p:sldId id="387" r:id="rId21"/>
    <p:sldId id="374" r:id="rId22"/>
    <p:sldId id="388" r:id="rId23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3366FF"/>
    <a:srgbClr val="0000FF"/>
    <a:srgbClr val="FF9999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84" autoAdjust="0"/>
    <p:restoredTop sz="0" autoAdjust="0"/>
  </p:normalViewPr>
  <p:slideViewPr>
    <p:cSldViewPr snapToGrid="0">
      <p:cViewPr>
        <p:scale>
          <a:sx n="70" d="100"/>
          <a:sy n="70" d="100"/>
        </p:scale>
        <p:origin x="-15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2014/4/28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492125" y="5000625"/>
            <a:ext cx="4826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000" b="1" dirty="0" smtClean="0">
                <a:latin typeface="標楷體" pitchFamily="65" charset="-120"/>
                <a:ea typeface="標楷體" pitchFamily="65" charset="-120"/>
              </a:rPr>
              <a:t>審稿人員</a:t>
            </a:r>
            <a:endParaRPr kumimoji="0" lang="en-US" altLang="zh-TW" sz="40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標題 1"/>
          <p:cNvSpPr>
            <a:spLocks/>
          </p:cNvSpPr>
          <p:nvPr/>
        </p:nvSpPr>
        <p:spPr bwMode="auto">
          <a:xfrm>
            <a:off x="5743575" y="5410200"/>
            <a:ext cx="3097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3200" b="1" dirty="0">
                <a:latin typeface="標楷體" pitchFamily="65" charset="-120"/>
                <a:ea typeface="標楷體" pitchFamily="65" charset="-120"/>
              </a:rPr>
              <a:t>  </a:t>
            </a:r>
            <a:endParaRPr kumimoji="0"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235131" y="921340"/>
            <a:ext cx="802163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登記桌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簽收分文或退文</a:t>
            </a:r>
          </a:p>
          <a:p>
            <a:pPr>
              <a:spcBef>
                <a:spcPts val="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簽收分文或退文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16902"/>
            <a:ext cx="9144000" cy="1705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文字方塊 7"/>
          <p:cNvSpPr txBox="1"/>
          <p:nvPr/>
        </p:nvSpPr>
        <p:spPr>
          <a:xfrm>
            <a:off x="-81889" y="3807721"/>
            <a:ext cx="97717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如點選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，選填入退文原因，再點選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確定存檔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9" y="849223"/>
            <a:ext cx="6609806" cy="30092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簽收分文或退文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7050"/>
            <a:ext cx="5117805" cy="27574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943" y="3693540"/>
            <a:ext cx="8710204" cy="27610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44500" y="1300163"/>
            <a:ext cx="8021638" cy="4139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審稿人員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簽收或退文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簽收或退文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3023"/>
            <a:ext cx="6035040" cy="3340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12847"/>
            <a:ext cx="9144000" cy="17055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文字方塊 6"/>
          <p:cNvSpPr txBox="1"/>
          <p:nvPr/>
        </p:nvSpPr>
        <p:spPr>
          <a:xfrm>
            <a:off x="0" y="4016726"/>
            <a:ext cx="97717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如點選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，選填入退文原因，再點選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確定存檔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9441"/>
            <a:ext cx="6714868" cy="20319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3412400"/>
            <a:ext cx="9144000" cy="2439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27" y="953588"/>
            <a:ext cx="8608423" cy="77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文字方塊 6"/>
          <p:cNvSpPr txBox="1"/>
          <p:nvPr/>
        </p:nvSpPr>
        <p:spPr>
          <a:xfrm>
            <a:off x="156755" y="1730726"/>
            <a:ext cx="3043646" cy="465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儲存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至上一層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至下一層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刪除本文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螢光筆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便利貼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384767" y="1726371"/>
            <a:ext cx="3043646" cy="465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復原上次操作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重作上次操作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匯入圖片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符號表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600"/>
              </a:spcAft>
              <a:buFont typeface="+mj-lt"/>
              <a:buAutoNum type="arabicParenR" startAt="7"/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手寫筆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 eaLnBrk="0" hangingPunct="0">
              <a:spcBef>
                <a:spcPts val="1800"/>
              </a:spcBef>
              <a:spcAft>
                <a:spcPts val="1200"/>
              </a:spcAft>
              <a:buFont typeface="Wingdings" pitchFamily="2" charset="2"/>
              <a:buAutoNum type="arabicParenR" startAt="7"/>
            </a:pP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線</a:t>
            </a: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zh-TW" altLang="en-US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6052" y="886345"/>
            <a:ext cx="6703286" cy="5617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69509"/>
            <a:ext cx="8909122" cy="1368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in"/>
          <p:cNvPicPr>
            <a:picLocks noChangeArrowheads="1"/>
          </p:cNvPicPr>
          <p:nvPr/>
        </p:nvPicPr>
        <p:blipFill>
          <a:blip r:embed="rId3" cstate="print"/>
          <a:srcRect b="40423"/>
          <a:stretch>
            <a:fillRect/>
          </a:stretch>
        </p:blipFill>
        <p:spPr bwMode="auto">
          <a:xfrm>
            <a:off x="5352068" y="2373735"/>
            <a:ext cx="3507025" cy="17506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6244046" y="3618410"/>
            <a:ext cx="600891" cy="4702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" name="直線單箭頭接點 8"/>
          <p:cNvCxnSpPr/>
          <p:nvPr/>
        </p:nvCxnSpPr>
        <p:spPr>
          <a:xfrm flipH="1">
            <a:off x="6648994" y="2090057"/>
            <a:ext cx="1" cy="11887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2558" y="4566011"/>
            <a:ext cx="6299442" cy="18609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14" name="直線接點 13"/>
          <p:cNvCxnSpPr/>
          <p:nvPr/>
        </p:nvCxnSpPr>
        <p:spPr>
          <a:xfrm>
            <a:off x="0" y="4376057"/>
            <a:ext cx="9144000" cy="13063"/>
          </a:xfrm>
          <a:prstGeom prst="line">
            <a:avLst/>
          </a:prstGeom>
          <a:ln w="571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標題 9"/>
          <p:cNvSpPr txBox="1">
            <a:spLocks/>
          </p:cNvSpPr>
          <p:nvPr/>
        </p:nvSpPr>
        <p:spPr>
          <a:xfrm>
            <a:off x="0" y="4580837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紙本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42788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陳核公文批核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 t="3705"/>
          <a:stretch>
            <a:fillRect/>
          </a:stretch>
        </p:blipFill>
        <p:spPr bwMode="auto">
          <a:xfrm>
            <a:off x="2294302" y="870461"/>
            <a:ext cx="6410325" cy="18711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 t="5698"/>
          <a:stretch>
            <a:fillRect/>
          </a:stretch>
        </p:blipFill>
        <p:spPr bwMode="auto">
          <a:xfrm>
            <a:off x="2607265" y="2941959"/>
            <a:ext cx="5915025" cy="17874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9977" y="4882651"/>
            <a:ext cx="7694023" cy="16448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標題 9"/>
          <p:cNvSpPr txBox="1">
            <a:spLocks/>
          </p:cNvSpPr>
          <p:nvPr/>
        </p:nvSpPr>
        <p:spPr>
          <a:xfrm>
            <a:off x="-1" y="5321066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</a:p>
        </p:txBody>
      </p:sp>
      <p:sp>
        <p:nvSpPr>
          <p:cNvPr id="10" name="標題 9"/>
          <p:cNvSpPr txBox="1">
            <a:spLocks/>
          </p:cNvSpPr>
          <p:nvPr/>
        </p:nvSpPr>
        <p:spPr>
          <a:xfrm>
            <a:off x="-1" y="3318094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送陳會</a:t>
            </a:r>
          </a:p>
        </p:txBody>
      </p:sp>
      <p:sp>
        <p:nvSpPr>
          <p:cNvPr id="11" name="標題 9"/>
          <p:cNvSpPr txBox="1">
            <a:spLocks/>
          </p:cNvSpPr>
          <p:nvPr/>
        </p:nvSpPr>
        <p:spPr>
          <a:xfrm>
            <a:off x="0" y="1393499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決行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t="5698"/>
          <a:stretch>
            <a:fillRect/>
          </a:stretch>
        </p:blipFill>
        <p:spPr bwMode="auto">
          <a:xfrm>
            <a:off x="0" y="982531"/>
            <a:ext cx="9144000" cy="27632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313509" y="2808514"/>
            <a:ext cx="1436914" cy="41801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5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刪除多餘關卡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6" y="1514900"/>
            <a:ext cx="9135914" cy="49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新增陳核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1880" y="916816"/>
            <a:ext cx="6441743" cy="57340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901336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rPr>
              <a:t>新增會辦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9086" y="839693"/>
            <a:ext cx="6686550" cy="5724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7366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送陳會設定</a:t>
            </a:r>
          </a:p>
        </p:txBody>
      </p:sp>
      <p:sp>
        <p:nvSpPr>
          <p:cNvPr id="4" name="標題 9"/>
          <p:cNvSpPr txBox="1">
            <a:spLocks/>
          </p:cNvSpPr>
          <p:nvPr/>
        </p:nvSpPr>
        <p:spPr>
          <a:xfrm>
            <a:off x="-1" y="846744"/>
            <a:ext cx="6831875" cy="58161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流程設定完成後就點選［確定］</a:t>
            </a:r>
            <a:endParaRPr kumimoji="0" lang="zh-TW" altLang="en-US" sz="3200" b="1" i="0" u="none" strike="noStrike" kern="1200" cap="none" spc="10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標楷體" pitchFamily="65" charset="-120"/>
              <a:ea typeface="標楷體" pitchFamily="65" charset="-120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8719"/>
            <a:ext cx="9144000" cy="82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 t="5698"/>
          <a:stretch>
            <a:fillRect/>
          </a:stretch>
        </p:blipFill>
        <p:spPr bwMode="auto">
          <a:xfrm>
            <a:off x="1078911" y="3490599"/>
            <a:ext cx="7296032" cy="22048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矩形 7"/>
          <p:cNvSpPr/>
          <p:nvPr/>
        </p:nvSpPr>
        <p:spPr>
          <a:xfrm>
            <a:off x="4885509" y="3500846"/>
            <a:ext cx="1149532" cy="3526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單箭頭接點 9"/>
          <p:cNvCxnSpPr/>
          <p:nvPr/>
        </p:nvCxnSpPr>
        <p:spPr>
          <a:xfrm flipH="1">
            <a:off x="5473338" y="2220686"/>
            <a:ext cx="404948" cy="131934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77117"/>
            <a:ext cx="7291120" cy="245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25216"/>
            <a:ext cx="9172575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97" y="1444469"/>
            <a:ext cx="9101903" cy="43519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9983" y="1325744"/>
            <a:ext cx="801052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受會公文</a:t>
            </a:r>
          </a:p>
        </p:txBody>
      </p:sp>
      <p:sp>
        <p:nvSpPr>
          <p:cNvPr id="4" name="投影片編號版面配置區 3"/>
          <p:cNvSpPr txBox="1">
            <a:spLocks/>
          </p:cNvSpPr>
          <p:nvPr/>
        </p:nvSpPr>
        <p:spPr bwMode="auto">
          <a:xfrm>
            <a:off x="0" y="6592888"/>
            <a:ext cx="91440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247537-CD9D-4094-A2C0-6D6359317D37}" type="slidenum">
              <a:rPr kumimoji="0" lang="zh-TW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新細明體" charset="-120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zh-TW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新細明體" charset="-120"/>
              <a:cs typeface="+mn-cs"/>
            </a:endParaRPr>
          </a:p>
        </p:txBody>
      </p:sp>
      <p:sp>
        <p:nvSpPr>
          <p:cNvPr id="5" name="標題 9"/>
          <p:cNvSpPr txBox="1">
            <a:spLocks/>
          </p:cNvSpPr>
          <p:nvPr/>
        </p:nvSpPr>
        <p:spPr>
          <a:xfrm>
            <a:off x="0" y="1310768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退文</a:t>
            </a:r>
          </a:p>
        </p:txBody>
      </p:sp>
      <p:sp>
        <p:nvSpPr>
          <p:cNvPr id="8" name="標題 9"/>
          <p:cNvSpPr txBox="1">
            <a:spLocks/>
          </p:cNvSpPr>
          <p:nvPr/>
        </p:nvSpPr>
        <p:spPr>
          <a:xfrm>
            <a:off x="-1" y="3128194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會畢</a:t>
            </a:r>
          </a:p>
        </p:txBody>
      </p:sp>
      <p:sp>
        <p:nvSpPr>
          <p:cNvPr id="9" name="標題 9"/>
          <p:cNvSpPr txBox="1">
            <a:spLocks/>
          </p:cNvSpPr>
          <p:nvPr/>
        </p:nvSpPr>
        <p:spPr>
          <a:xfrm>
            <a:off x="0" y="5204936"/>
            <a:ext cx="9144001" cy="681805"/>
          </a:xfrm>
          <a:prstGeom prst="rect">
            <a:avLst/>
          </a:prstGeom>
        </p:spPr>
        <p:txBody>
          <a:bodyPr/>
          <a:lstStyle/>
          <a:p>
            <a:pPr lvl="0" eaLnBrk="0" hangingPunct="0">
              <a:buFont typeface="Wingdings" pitchFamily="2" charset="2"/>
              <a:buChar char="Ø"/>
              <a:defRPr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送陳會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4672" y="2777762"/>
            <a:ext cx="5781675" cy="1276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7592" y="1086939"/>
            <a:ext cx="7562850" cy="1104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96439" y="4463279"/>
            <a:ext cx="62484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82151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86234"/>
            <a:ext cx="5981310" cy="28889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9713" y="4737735"/>
            <a:ext cx="6905625" cy="1771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文字方塊 6"/>
          <p:cNvSpPr txBox="1"/>
          <p:nvPr/>
        </p:nvSpPr>
        <p:spPr>
          <a:xfrm>
            <a:off x="0" y="3899160"/>
            <a:ext cx="97717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如點選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退件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，選填入退文原因，再點選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確定存檔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0" y="882151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endParaRPr lang="zh-TW" altLang="en-US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23134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5.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表單核閱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9760"/>
            <a:ext cx="9144000" cy="4449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7296</TotalTime>
  <Words>311</Words>
  <Application>Microsoft Office PowerPoint</Application>
  <PresentationFormat>如螢幕大小 (4:3)</PresentationFormat>
  <Paragraphs>78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Ina</dc:creator>
  <cp:lastModifiedBy>Ina</cp:lastModifiedBy>
  <cp:revision>437</cp:revision>
  <cp:lastPrinted>2013-07-11T06:53:02Z</cp:lastPrinted>
  <dcterms:created xsi:type="dcterms:W3CDTF">2012-03-19T03:39:25Z</dcterms:created>
  <dcterms:modified xsi:type="dcterms:W3CDTF">2014-04-28T07:51:35Z</dcterms:modified>
</cp:coreProperties>
</file>