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25" r:id="rId2"/>
    <p:sldId id="373" r:id="rId3"/>
    <p:sldId id="374" r:id="rId4"/>
    <p:sldId id="377" r:id="rId5"/>
    <p:sldId id="378" r:id="rId6"/>
    <p:sldId id="375" r:id="rId7"/>
    <p:sldId id="379" r:id="rId8"/>
    <p:sldId id="380" r:id="rId9"/>
    <p:sldId id="376" r:id="rId10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6699"/>
    <a:srgbClr val="FF9999"/>
    <a:srgbClr val="3366FF"/>
    <a:srgbClr val="0000FF"/>
    <a:srgbClr val="FF0066"/>
    <a:srgbClr val="6699FF"/>
    <a:srgbClr val="6600FF"/>
    <a:srgbClr val="006699"/>
    <a:srgbClr val="00CC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84" autoAdjust="0"/>
    <p:restoredTop sz="0" autoAdjust="0"/>
  </p:normalViewPr>
  <p:slideViewPr>
    <p:cSldViewPr snapToGrid="0">
      <p:cViewPr>
        <p:scale>
          <a:sx n="70" d="100"/>
          <a:sy n="70" d="100"/>
        </p:scale>
        <p:origin x="-1500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2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584F33-43A1-4989-A462-8F4E86398630}" type="datetimeFigureOut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DB7E413-0927-4D89-9061-69BE224935E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C953F55-73FD-41F1-AE57-E5B2F9173590}" type="datetimeFigureOut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5CCE2BB-21CB-4BBC-8445-C53CF1D9D7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7"/>
          <p:cNvSpPr txBox="1">
            <a:spLocks noChangeArrowheads="1"/>
          </p:cNvSpPr>
          <p:nvPr userDrawn="1"/>
        </p:nvSpPr>
        <p:spPr bwMode="auto">
          <a:xfrm>
            <a:off x="1236663" y="3541713"/>
            <a:ext cx="664368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101</a:t>
            </a:r>
            <a:r>
              <a:rPr kumimoji="0" lang="zh-TW" altLang="en-US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年度電子公文管理整合系統建置案</a:t>
            </a:r>
            <a:endParaRPr kumimoji="0" lang="en-US" altLang="zh-TW" sz="30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7"/>
          <p:cNvSpPr txBox="1">
            <a:spLocks noChangeArrowheads="1"/>
          </p:cNvSpPr>
          <p:nvPr userDrawn="1"/>
        </p:nvSpPr>
        <p:spPr bwMode="auto">
          <a:xfrm>
            <a:off x="212725" y="5289550"/>
            <a:ext cx="3894138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  報  人：黃閔雪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簡報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日期：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16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6" name="群組 18"/>
          <p:cNvGrpSpPr>
            <a:grpSpLocks/>
          </p:cNvGrpSpPr>
          <p:nvPr userDrawn="1"/>
        </p:nvGrpSpPr>
        <p:grpSpPr bwMode="auto">
          <a:xfrm>
            <a:off x="2373313" y="2874963"/>
            <a:ext cx="4354512" cy="635000"/>
            <a:chOff x="2480983" y="2821293"/>
            <a:chExt cx="4355182" cy="635375"/>
          </a:xfrm>
        </p:grpSpPr>
        <p:pic>
          <p:nvPicPr>
            <p:cNvPr id="7" name="圖片 16"/>
            <p:cNvPicPr>
              <a:picLocks noChangeAspect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0983" y="2821293"/>
              <a:ext cx="694399" cy="635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17"/>
            <p:cNvSpPr/>
            <p:nvPr userDrawn="1"/>
          </p:nvSpPr>
          <p:spPr>
            <a:xfrm>
              <a:off x="3189117" y="2861003"/>
              <a:ext cx="3647048" cy="5543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3000" b="1" dirty="0">
                  <a:solidFill>
                    <a:srgbClr val="3333CC"/>
                  </a:solidFill>
                  <a:latin typeface="微軟正黑體" pitchFamily="34" charset="-120"/>
                  <a:ea typeface="微軟正黑體" pitchFamily="34" charset="-120"/>
                </a:rPr>
                <a:t>國立臺灣科學教育館</a:t>
              </a:r>
              <a:endParaRPr kumimoji="0" lang="en-US" altLang="zh-TW" sz="30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9" name="圖片 19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字方塊 21"/>
          <p:cNvSpPr txBox="1"/>
          <p:nvPr userDrawn="1"/>
        </p:nvSpPr>
        <p:spPr>
          <a:xfrm>
            <a:off x="557213" y="5078413"/>
            <a:ext cx="3592512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 報 人：周杰、黃閔雪</a:t>
            </a:r>
            <a:endParaRPr kumimoji="0" lang="en-US" altLang="zh-TW" sz="24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簡報日期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</a:p>
        </p:txBody>
      </p:sp>
      <p:grpSp>
        <p:nvGrpSpPr>
          <p:cNvPr id="11" name="群組 9"/>
          <p:cNvGrpSpPr>
            <a:grpSpLocks/>
          </p:cNvGrpSpPr>
          <p:nvPr userDrawn="1"/>
        </p:nvGrpSpPr>
        <p:grpSpPr bwMode="auto">
          <a:xfrm>
            <a:off x="2160588" y="1147763"/>
            <a:ext cx="5173662" cy="1143000"/>
            <a:chOff x="2652829" y="1147755"/>
            <a:chExt cx="5173672" cy="1142657"/>
          </a:xfrm>
        </p:grpSpPr>
        <p:pic>
          <p:nvPicPr>
            <p:cNvPr id="12" name="圖片 8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652829" y="1312805"/>
              <a:ext cx="969964" cy="977607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/>
              <a:ext uri="{91240B29-F687-4F45-9708-019B960494DF}"/>
            </a:extLst>
          </p:spPr>
        </p:pic>
        <p:grpSp>
          <p:nvGrpSpPr>
            <p:cNvPr id="13" name="群組 6"/>
            <p:cNvGrpSpPr>
              <a:grpSpLocks/>
            </p:cNvGrpSpPr>
            <p:nvPr userDrawn="1"/>
          </p:nvGrpSpPr>
          <p:grpSpPr bwMode="auto">
            <a:xfrm>
              <a:off x="3794627" y="1147755"/>
              <a:ext cx="4031874" cy="1105111"/>
              <a:chOff x="2889075" y="1281795"/>
              <a:chExt cx="4031874" cy="1105111"/>
            </a:xfrm>
          </p:grpSpPr>
          <p:sp>
            <p:nvSpPr>
              <p:cNvPr id="14" name="矩形 25"/>
              <p:cNvSpPr/>
              <p:nvPr userDrawn="1"/>
            </p:nvSpPr>
            <p:spPr>
              <a:xfrm>
                <a:off x="2889075" y="1281795"/>
                <a:ext cx="4031874" cy="11051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57150"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571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" name="矩形 23"/>
              <p:cNvSpPr/>
              <p:nvPr userDrawn="1"/>
            </p:nvSpPr>
            <p:spPr>
              <a:xfrm>
                <a:off x="2888691" y="1281795"/>
                <a:ext cx="4032258" cy="11045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0"/>
                    <a:solidFill>
                      <a:srgbClr val="006699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0"/>
                  <a:solidFill>
                    <a:srgbClr val="006699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16" name="群組 7"/>
          <p:cNvGrpSpPr>
            <a:grpSpLocks/>
          </p:cNvGrpSpPr>
          <p:nvPr userDrawn="1"/>
        </p:nvGrpSpPr>
        <p:grpSpPr bwMode="auto">
          <a:xfrm>
            <a:off x="1397000" y="2455863"/>
            <a:ext cx="6338888" cy="1308100"/>
            <a:chOff x="1348990" y="3332052"/>
            <a:chExt cx="6340198" cy="1307773"/>
          </a:xfrm>
        </p:grpSpPr>
        <p:sp>
          <p:nvSpPr>
            <p:cNvPr id="17" name="文字方塊 20"/>
            <p:cNvSpPr txBox="1"/>
            <p:nvPr userDrawn="1"/>
          </p:nvSpPr>
          <p:spPr>
            <a:xfrm>
              <a:off x="1348991" y="3332159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11430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1143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8" name="文字方塊 26"/>
            <p:cNvSpPr txBox="1"/>
            <p:nvPr userDrawn="1"/>
          </p:nvSpPr>
          <p:spPr>
            <a:xfrm>
              <a:off x="1348990" y="3332052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slope"/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0"/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0"/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19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C6E59-0F00-4D2C-ABD9-C93CCC15D375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20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A39E1-A050-41F5-B99E-2A76E4E77A1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FA8FC-6705-4E20-B56D-8A8B84969C8A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7DD9B-67F2-4EC4-8ED8-4F0CF4611B5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7B15C-254B-4995-8636-D1BF37F64A4E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E65A9-B43D-4495-8407-EB88C376935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FFD06-1D78-4E0A-8ACC-16A4854F6B4F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1D5D7-24E0-47B6-96B1-991E53E816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95A0B-60FC-4527-BD0B-A076172D6245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F5CA2-7FB7-4C5E-A18D-BC07C8FCD21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F80A-41F4-4C3A-A511-90582454DF01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D053D-A358-472A-A323-97E637215D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DB882-B471-4632-B0EC-5795B06D0683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04943-9E52-4A10-BE17-963FD30746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9B902-C801-452E-8D50-1A5932B942F9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CB505-9245-49BA-8C9F-DB5102496B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08640-E6F2-4F02-BA44-5CB45EBE1D65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D9541-A5DC-4525-840D-781F7C9818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386C5-DFA3-4245-AE61-A6048C519E34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716BD-0C3B-427E-AF01-E433DB1AD40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BC69F-BFC5-4FA0-9BFA-9F8257DBE22A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55131-6791-4C0E-A05A-03811484D4D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圖片 14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 userDrawn="1"/>
        </p:nvSpPr>
        <p:spPr>
          <a:xfrm>
            <a:off x="0" y="114300"/>
            <a:ext cx="9144000" cy="71913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29000"/>
                </a:schemeClr>
              </a:gs>
              <a:gs pos="100000">
                <a:schemeClr val="bg1">
                  <a:alpha val="82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/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A571C22-219D-423D-A515-264C35C9490E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0" y="6548438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srgbClr val="003399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068AAA53-B9F2-4A6D-98ED-2378569BCD3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033" name="圖片 9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22238" y="6573838"/>
            <a:ext cx="1179512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4" name="群組 11"/>
          <p:cNvGrpSpPr>
            <a:grpSpLocks/>
          </p:cNvGrpSpPr>
          <p:nvPr userDrawn="1"/>
        </p:nvGrpSpPr>
        <p:grpSpPr bwMode="auto">
          <a:xfrm>
            <a:off x="7094538" y="149225"/>
            <a:ext cx="2017712" cy="611188"/>
            <a:chOff x="7074663" y="296616"/>
            <a:chExt cx="2018041" cy="611612"/>
          </a:xfrm>
        </p:grpSpPr>
        <p:sp>
          <p:nvSpPr>
            <p:cNvPr id="13" name="文字方塊 7"/>
            <p:cNvSpPr txBox="1">
              <a:spLocks noChangeArrowheads="1"/>
            </p:cNvSpPr>
            <p:nvPr userDrawn="1"/>
          </p:nvSpPr>
          <p:spPr bwMode="auto">
            <a:xfrm>
              <a:off x="7676932" y="358889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國立高雄大學</a:t>
              </a:r>
              <a:endParaRPr kumimoji="0" lang="en-US" altLang="zh-TW" sz="1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12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036" name="圖片 8"/>
            <p:cNvPicPr>
              <a:picLocks noChangeAspect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7074663" y="296616"/>
              <a:ext cx="607114" cy="611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 cstate="print"/>
          <a:srcRect l="26964" t="44229" r="15511" b="36050"/>
          <a:stretch>
            <a:fillRect/>
          </a:stretch>
        </p:blipFill>
        <p:spPr bwMode="auto">
          <a:xfrm>
            <a:off x="314325" y="5202238"/>
            <a:ext cx="443706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標題 1"/>
          <p:cNvSpPr>
            <a:spLocks/>
          </p:cNvSpPr>
          <p:nvPr/>
        </p:nvSpPr>
        <p:spPr bwMode="auto">
          <a:xfrm>
            <a:off x="492125" y="5000625"/>
            <a:ext cx="48260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4000" b="1" dirty="0" smtClean="0">
                <a:latin typeface="標楷體" pitchFamily="65" charset="-120"/>
                <a:ea typeface="標楷體" pitchFamily="65" charset="-120"/>
              </a:rPr>
              <a:t>總發文</a:t>
            </a:r>
            <a:endParaRPr kumimoji="0" lang="en-US" altLang="zh-TW" sz="4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363" name="標題 1"/>
          <p:cNvSpPr>
            <a:spLocks/>
          </p:cNvSpPr>
          <p:nvPr/>
        </p:nvSpPr>
        <p:spPr bwMode="auto">
          <a:xfrm>
            <a:off x="5743575" y="5410200"/>
            <a:ext cx="309721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3200" b="1" dirty="0">
                <a:latin typeface="標楷體" pitchFamily="65" charset="-120"/>
                <a:ea typeface="標楷體" pitchFamily="65" charset="-120"/>
              </a:rPr>
              <a:t>  </a:t>
            </a:r>
            <a:endParaRPr kumimoji="0"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課程內容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943112"/>
            <a:ext cx="5107214" cy="2108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發文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簽收、發文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轉交換發文及列印發文資料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送歸檔</a:t>
            </a: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簽收、發文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943112"/>
            <a:ext cx="5107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簽收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33548"/>
            <a:ext cx="9144000" cy="3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簽收、發文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943112"/>
            <a:ext cx="5107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發文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587546"/>
            <a:ext cx="9125667" cy="34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簽收、發文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943112"/>
            <a:ext cx="5107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發文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1966"/>
            <a:ext cx="9144000" cy="21526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56989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轉交換發文及列印發文資料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943112"/>
            <a:ext cx="5107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轉交換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63325"/>
            <a:ext cx="9144000" cy="1219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1105"/>
            <a:ext cx="8105775" cy="33242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70170" y="3365449"/>
            <a:ext cx="2493918" cy="2595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7315201" y="5172890"/>
            <a:ext cx="966651" cy="43107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1" name="直線單箭頭接點 10"/>
          <p:cNvCxnSpPr/>
          <p:nvPr/>
        </p:nvCxnSpPr>
        <p:spPr>
          <a:xfrm flipH="1">
            <a:off x="3827417" y="2612571"/>
            <a:ext cx="3187337" cy="3200400"/>
          </a:xfrm>
          <a:prstGeom prst="straightConnector1">
            <a:avLst/>
          </a:prstGeom>
          <a:ln w="38100">
            <a:solidFill>
              <a:srgbClr val="FF66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單箭頭接點 12"/>
          <p:cNvCxnSpPr>
            <a:endCxn id="9" idx="1"/>
          </p:cNvCxnSpPr>
          <p:nvPr/>
        </p:nvCxnSpPr>
        <p:spPr>
          <a:xfrm flipV="1">
            <a:off x="4376057" y="5388428"/>
            <a:ext cx="2939144" cy="489858"/>
          </a:xfrm>
          <a:prstGeom prst="straightConnector1">
            <a:avLst/>
          </a:prstGeom>
          <a:ln w="38100">
            <a:solidFill>
              <a:srgbClr val="FF66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56989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轉交換發文及列印發文資料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943112"/>
            <a:ext cx="5107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列印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49662"/>
            <a:ext cx="9115356" cy="75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43199"/>
            <a:ext cx="9155375" cy="19106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56989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轉交換發文及列印發文資料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943112"/>
            <a:ext cx="5107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確定送發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7464"/>
            <a:ext cx="9144000" cy="179136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89026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送歸檔</a:t>
            </a:r>
            <a:endParaRPr lang="zh-TW" altLang="en-US" sz="3200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943112"/>
            <a:ext cx="5107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送歸檔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4013"/>
            <a:ext cx="9119801" cy="3644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7216</TotalTime>
  <Words>89</Words>
  <Application>Microsoft Office PowerPoint</Application>
  <PresentationFormat>如螢幕大小 (4:3)</PresentationFormat>
  <Paragraphs>29</Paragraphs>
  <Slides>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0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Ina</dc:creator>
  <cp:lastModifiedBy>Ina</cp:lastModifiedBy>
  <cp:revision>433</cp:revision>
  <cp:lastPrinted>2013-07-11T06:53:02Z</cp:lastPrinted>
  <dcterms:created xsi:type="dcterms:W3CDTF">2012-03-19T03:39:25Z</dcterms:created>
  <dcterms:modified xsi:type="dcterms:W3CDTF">2014-04-21T09:04:11Z</dcterms:modified>
</cp:coreProperties>
</file>